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6"/>
  </p:normalViewPr>
  <p:slideViewPr>
    <p:cSldViewPr snapToGrid="0" snapToObjects="1">
      <p:cViewPr varScale="1">
        <p:scale>
          <a:sx n="90" d="100"/>
          <a:sy n="90" d="100"/>
        </p:scale>
        <p:origin x="232"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DD51D-2240-7D45-AD0B-8ABE6FD8C7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2FB554-227C-D744-A1F5-C85A30348A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EBBE0B-2AD2-AF49-9F50-5F78E5D6B9C7}"/>
              </a:ext>
            </a:extLst>
          </p:cNvPr>
          <p:cNvSpPr>
            <a:spLocks noGrp="1"/>
          </p:cNvSpPr>
          <p:nvPr>
            <p:ph type="dt" sz="half" idx="10"/>
          </p:nvPr>
        </p:nvSpPr>
        <p:spPr/>
        <p:txBody>
          <a:bodyPr/>
          <a:lstStyle/>
          <a:p>
            <a:fld id="{99B0714E-52BC-FC43-9555-617F3B253429}" type="datetimeFigureOut">
              <a:rPr lang="en-US" smtClean="0"/>
              <a:t>2/4/22</a:t>
            </a:fld>
            <a:endParaRPr lang="en-US"/>
          </a:p>
        </p:txBody>
      </p:sp>
      <p:sp>
        <p:nvSpPr>
          <p:cNvPr id="5" name="Footer Placeholder 4">
            <a:extLst>
              <a:ext uri="{FF2B5EF4-FFF2-40B4-BE49-F238E27FC236}">
                <a16:creationId xmlns:a16="http://schemas.microsoft.com/office/drawing/2014/main" id="{E1BDAC57-08DF-F04E-BAC1-4FD4EFFB3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6ED72C-353B-D147-BD0C-136587518E86}"/>
              </a:ext>
            </a:extLst>
          </p:cNvPr>
          <p:cNvSpPr>
            <a:spLocks noGrp="1"/>
          </p:cNvSpPr>
          <p:nvPr>
            <p:ph type="sldNum" sz="quarter" idx="12"/>
          </p:nvPr>
        </p:nvSpPr>
        <p:spPr/>
        <p:txBody>
          <a:bodyPr/>
          <a:lstStyle/>
          <a:p>
            <a:fld id="{51A771E7-CE3E-D74D-A3BA-38D42667A8B1}" type="slidenum">
              <a:rPr lang="en-US" smtClean="0"/>
              <a:t>‹#›</a:t>
            </a:fld>
            <a:endParaRPr lang="en-US"/>
          </a:p>
        </p:txBody>
      </p:sp>
    </p:spTree>
    <p:extLst>
      <p:ext uri="{BB962C8B-B14F-4D97-AF65-F5344CB8AC3E}">
        <p14:creationId xmlns:p14="http://schemas.microsoft.com/office/powerpoint/2010/main" val="2084793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44A6E-84AA-0841-9362-A9515B0588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D8D194-E5F5-104C-8163-935EB0601A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691C83-3398-4842-BF01-8D701EC72B72}"/>
              </a:ext>
            </a:extLst>
          </p:cNvPr>
          <p:cNvSpPr>
            <a:spLocks noGrp="1"/>
          </p:cNvSpPr>
          <p:nvPr>
            <p:ph type="dt" sz="half" idx="10"/>
          </p:nvPr>
        </p:nvSpPr>
        <p:spPr/>
        <p:txBody>
          <a:bodyPr/>
          <a:lstStyle/>
          <a:p>
            <a:fld id="{99B0714E-52BC-FC43-9555-617F3B253429}" type="datetimeFigureOut">
              <a:rPr lang="en-US" smtClean="0"/>
              <a:t>2/4/22</a:t>
            </a:fld>
            <a:endParaRPr lang="en-US"/>
          </a:p>
        </p:txBody>
      </p:sp>
      <p:sp>
        <p:nvSpPr>
          <p:cNvPr id="5" name="Footer Placeholder 4">
            <a:extLst>
              <a:ext uri="{FF2B5EF4-FFF2-40B4-BE49-F238E27FC236}">
                <a16:creationId xmlns:a16="http://schemas.microsoft.com/office/drawing/2014/main" id="{310AB3D6-F27E-444D-8731-AC34AE314C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B39B40-C39B-764E-A2D0-89B8650E102A}"/>
              </a:ext>
            </a:extLst>
          </p:cNvPr>
          <p:cNvSpPr>
            <a:spLocks noGrp="1"/>
          </p:cNvSpPr>
          <p:nvPr>
            <p:ph type="sldNum" sz="quarter" idx="12"/>
          </p:nvPr>
        </p:nvSpPr>
        <p:spPr/>
        <p:txBody>
          <a:bodyPr/>
          <a:lstStyle/>
          <a:p>
            <a:fld id="{51A771E7-CE3E-D74D-A3BA-38D42667A8B1}" type="slidenum">
              <a:rPr lang="en-US" smtClean="0"/>
              <a:t>‹#›</a:t>
            </a:fld>
            <a:endParaRPr lang="en-US"/>
          </a:p>
        </p:txBody>
      </p:sp>
    </p:spTree>
    <p:extLst>
      <p:ext uri="{BB962C8B-B14F-4D97-AF65-F5344CB8AC3E}">
        <p14:creationId xmlns:p14="http://schemas.microsoft.com/office/powerpoint/2010/main" val="97154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237693-DE26-424D-BB1F-7D8D6FC721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ACE179-0191-6F49-9C20-741F0CF2FC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959305-8436-E548-B6A9-E00D382CF196}"/>
              </a:ext>
            </a:extLst>
          </p:cNvPr>
          <p:cNvSpPr>
            <a:spLocks noGrp="1"/>
          </p:cNvSpPr>
          <p:nvPr>
            <p:ph type="dt" sz="half" idx="10"/>
          </p:nvPr>
        </p:nvSpPr>
        <p:spPr/>
        <p:txBody>
          <a:bodyPr/>
          <a:lstStyle/>
          <a:p>
            <a:fld id="{99B0714E-52BC-FC43-9555-617F3B253429}" type="datetimeFigureOut">
              <a:rPr lang="en-US" smtClean="0"/>
              <a:t>2/4/22</a:t>
            </a:fld>
            <a:endParaRPr lang="en-US"/>
          </a:p>
        </p:txBody>
      </p:sp>
      <p:sp>
        <p:nvSpPr>
          <p:cNvPr id="5" name="Footer Placeholder 4">
            <a:extLst>
              <a:ext uri="{FF2B5EF4-FFF2-40B4-BE49-F238E27FC236}">
                <a16:creationId xmlns:a16="http://schemas.microsoft.com/office/drawing/2014/main" id="{1E3018A1-38A5-E549-9D50-E338A83E87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79F831-CEF1-6A4D-B555-D1D68763B76C}"/>
              </a:ext>
            </a:extLst>
          </p:cNvPr>
          <p:cNvSpPr>
            <a:spLocks noGrp="1"/>
          </p:cNvSpPr>
          <p:nvPr>
            <p:ph type="sldNum" sz="quarter" idx="12"/>
          </p:nvPr>
        </p:nvSpPr>
        <p:spPr/>
        <p:txBody>
          <a:bodyPr/>
          <a:lstStyle/>
          <a:p>
            <a:fld id="{51A771E7-CE3E-D74D-A3BA-38D42667A8B1}" type="slidenum">
              <a:rPr lang="en-US" smtClean="0"/>
              <a:t>‹#›</a:t>
            </a:fld>
            <a:endParaRPr lang="en-US"/>
          </a:p>
        </p:txBody>
      </p:sp>
    </p:spTree>
    <p:extLst>
      <p:ext uri="{BB962C8B-B14F-4D97-AF65-F5344CB8AC3E}">
        <p14:creationId xmlns:p14="http://schemas.microsoft.com/office/powerpoint/2010/main" val="2424405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6B798-9657-6B42-8731-B8FB37E27F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C32F73-B569-434B-8F9D-B917489ED0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ED3953-5BE5-F94B-83BB-7FE037EC3A8D}"/>
              </a:ext>
            </a:extLst>
          </p:cNvPr>
          <p:cNvSpPr>
            <a:spLocks noGrp="1"/>
          </p:cNvSpPr>
          <p:nvPr>
            <p:ph type="dt" sz="half" idx="10"/>
          </p:nvPr>
        </p:nvSpPr>
        <p:spPr/>
        <p:txBody>
          <a:bodyPr/>
          <a:lstStyle/>
          <a:p>
            <a:fld id="{99B0714E-52BC-FC43-9555-617F3B253429}" type="datetimeFigureOut">
              <a:rPr lang="en-US" smtClean="0"/>
              <a:t>2/4/22</a:t>
            </a:fld>
            <a:endParaRPr lang="en-US"/>
          </a:p>
        </p:txBody>
      </p:sp>
      <p:sp>
        <p:nvSpPr>
          <p:cNvPr id="5" name="Footer Placeholder 4">
            <a:extLst>
              <a:ext uri="{FF2B5EF4-FFF2-40B4-BE49-F238E27FC236}">
                <a16:creationId xmlns:a16="http://schemas.microsoft.com/office/drawing/2014/main" id="{25DD0802-B101-1542-8B17-D3A4E97CB7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A65EF4-105A-F141-BFD0-1E8076C740E4}"/>
              </a:ext>
            </a:extLst>
          </p:cNvPr>
          <p:cNvSpPr>
            <a:spLocks noGrp="1"/>
          </p:cNvSpPr>
          <p:nvPr>
            <p:ph type="sldNum" sz="quarter" idx="12"/>
          </p:nvPr>
        </p:nvSpPr>
        <p:spPr/>
        <p:txBody>
          <a:bodyPr/>
          <a:lstStyle/>
          <a:p>
            <a:fld id="{51A771E7-CE3E-D74D-A3BA-38D42667A8B1}" type="slidenum">
              <a:rPr lang="en-US" smtClean="0"/>
              <a:t>‹#›</a:t>
            </a:fld>
            <a:endParaRPr lang="en-US"/>
          </a:p>
        </p:txBody>
      </p:sp>
    </p:spTree>
    <p:extLst>
      <p:ext uri="{BB962C8B-B14F-4D97-AF65-F5344CB8AC3E}">
        <p14:creationId xmlns:p14="http://schemas.microsoft.com/office/powerpoint/2010/main" val="2132494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A12C7-A0D5-224D-B540-ABFFCB7F0F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807EEB-6AA9-6D4B-8739-0C7054B260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2142B8-9E28-7D47-A21E-5474F8DAD87D}"/>
              </a:ext>
            </a:extLst>
          </p:cNvPr>
          <p:cNvSpPr>
            <a:spLocks noGrp="1"/>
          </p:cNvSpPr>
          <p:nvPr>
            <p:ph type="dt" sz="half" idx="10"/>
          </p:nvPr>
        </p:nvSpPr>
        <p:spPr/>
        <p:txBody>
          <a:bodyPr/>
          <a:lstStyle/>
          <a:p>
            <a:fld id="{99B0714E-52BC-FC43-9555-617F3B253429}" type="datetimeFigureOut">
              <a:rPr lang="en-US" smtClean="0"/>
              <a:t>2/4/22</a:t>
            </a:fld>
            <a:endParaRPr lang="en-US"/>
          </a:p>
        </p:txBody>
      </p:sp>
      <p:sp>
        <p:nvSpPr>
          <p:cNvPr id="5" name="Footer Placeholder 4">
            <a:extLst>
              <a:ext uri="{FF2B5EF4-FFF2-40B4-BE49-F238E27FC236}">
                <a16:creationId xmlns:a16="http://schemas.microsoft.com/office/drawing/2014/main" id="{1F4C985F-77A7-9645-BCFB-92613A8B5C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23075-C7AF-5349-BCCF-934E033C78A8}"/>
              </a:ext>
            </a:extLst>
          </p:cNvPr>
          <p:cNvSpPr>
            <a:spLocks noGrp="1"/>
          </p:cNvSpPr>
          <p:nvPr>
            <p:ph type="sldNum" sz="quarter" idx="12"/>
          </p:nvPr>
        </p:nvSpPr>
        <p:spPr/>
        <p:txBody>
          <a:bodyPr/>
          <a:lstStyle/>
          <a:p>
            <a:fld id="{51A771E7-CE3E-D74D-A3BA-38D42667A8B1}" type="slidenum">
              <a:rPr lang="en-US" smtClean="0"/>
              <a:t>‹#›</a:t>
            </a:fld>
            <a:endParaRPr lang="en-US"/>
          </a:p>
        </p:txBody>
      </p:sp>
    </p:spTree>
    <p:extLst>
      <p:ext uri="{BB962C8B-B14F-4D97-AF65-F5344CB8AC3E}">
        <p14:creationId xmlns:p14="http://schemas.microsoft.com/office/powerpoint/2010/main" val="3682954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4C65A-D3B1-E74A-BFAA-A70BD79A25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650DF1-8324-094B-B271-AEA95C18F1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677F7-4B97-E640-9BBD-BCA1DE3769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A811D4-6AC2-F444-B1F6-E7913DE5BECE}"/>
              </a:ext>
            </a:extLst>
          </p:cNvPr>
          <p:cNvSpPr>
            <a:spLocks noGrp="1"/>
          </p:cNvSpPr>
          <p:nvPr>
            <p:ph type="dt" sz="half" idx="10"/>
          </p:nvPr>
        </p:nvSpPr>
        <p:spPr/>
        <p:txBody>
          <a:bodyPr/>
          <a:lstStyle/>
          <a:p>
            <a:fld id="{99B0714E-52BC-FC43-9555-617F3B253429}" type="datetimeFigureOut">
              <a:rPr lang="en-US" smtClean="0"/>
              <a:t>2/4/22</a:t>
            </a:fld>
            <a:endParaRPr lang="en-US"/>
          </a:p>
        </p:txBody>
      </p:sp>
      <p:sp>
        <p:nvSpPr>
          <p:cNvPr id="6" name="Footer Placeholder 5">
            <a:extLst>
              <a:ext uri="{FF2B5EF4-FFF2-40B4-BE49-F238E27FC236}">
                <a16:creationId xmlns:a16="http://schemas.microsoft.com/office/drawing/2014/main" id="{99D194E1-AAA9-A542-851C-E28804EDD4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1C0DF9-ECC5-E148-BC75-2C6BFD8AD854}"/>
              </a:ext>
            </a:extLst>
          </p:cNvPr>
          <p:cNvSpPr>
            <a:spLocks noGrp="1"/>
          </p:cNvSpPr>
          <p:nvPr>
            <p:ph type="sldNum" sz="quarter" idx="12"/>
          </p:nvPr>
        </p:nvSpPr>
        <p:spPr/>
        <p:txBody>
          <a:bodyPr/>
          <a:lstStyle/>
          <a:p>
            <a:fld id="{51A771E7-CE3E-D74D-A3BA-38D42667A8B1}" type="slidenum">
              <a:rPr lang="en-US" smtClean="0"/>
              <a:t>‹#›</a:t>
            </a:fld>
            <a:endParaRPr lang="en-US"/>
          </a:p>
        </p:txBody>
      </p:sp>
    </p:spTree>
    <p:extLst>
      <p:ext uri="{BB962C8B-B14F-4D97-AF65-F5344CB8AC3E}">
        <p14:creationId xmlns:p14="http://schemas.microsoft.com/office/powerpoint/2010/main" val="2768864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DC581-A553-1F46-A091-4849849280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B2845E-0D72-4743-BDE6-7B2C977372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B148EA-63DD-7B44-90BA-F7B76BFF5A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650E93-3F25-384F-99AA-3365B195C9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CFE4C3-258B-5247-A4A7-FF023A4BDE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FA1BCB-5548-1B4C-BB50-82D288EFDD4A}"/>
              </a:ext>
            </a:extLst>
          </p:cNvPr>
          <p:cNvSpPr>
            <a:spLocks noGrp="1"/>
          </p:cNvSpPr>
          <p:nvPr>
            <p:ph type="dt" sz="half" idx="10"/>
          </p:nvPr>
        </p:nvSpPr>
        <p:spPr/>
        <p:txBody>
          <a:bodyPr/>
          <a:lstStyle/>
          <a:p>
            <a:fld id="{99B0714E-52BC-FC43-9555-617F3B253429}" type="datetimeFigureOut">
              <a:rPr lang="en-US" smtClean="0"/>
              <a:t>2/4/22</a:t>
            </a:fld>
            <a:endParaRPr lang="en-US"/>
          </a:p>
        </p:txBody>
      </p:sp>
      <p:sp>
        <p:nvSpPr>
          <p:cNvPr id="8" name="Footer Placeholder 7">
            <a:extLst>
              <a:ext uri="{FF2B5EF4-FFF2-40B4-BE49-F238E27FC236}">
                <a16:creationId xmlns:a16="http://schemas.microsoft.com/office/drawing/2014/main" id="{D9B7EC8F-81BF-0947-8449-495605FB89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686E59-3F0A-2F48-8948-4FEE94C8B17A}"/>
              </a:ext>
            </a:extLst>
          </p:cNvPr>
          <p:cNvSpPr>
            <a:spLocks noGrp="1"/>
          </p:cNvSpPr>
          <p:nvPr>
            <p:ph type="sldNum" sz="quarter" idx="12"/>
          </p:nvPr>
        </p:nvSpPr>
        <p:spPr/>
        <p:txBody>
          <a:bodyPr/>
          <a:lstStyle/>
          <a:p>
            <a:fld id="{51A771E7-CE3E-D74D-A3BA-38D42667A8B1}" type="slidenum">
              <a:rPr lang="en-US" smtClean="0"/>
              <a:t>‹#›</a:t>
            </a:fld>
            <a:endParaRPr lang="en-US"/>
          </a:p>
        </p:txBody>
      </p:sp>
    </p:spTree>
    <p:extLst>
      <p:ext uri="{BB962C8B-B14F-4D97-AF65-F5344CB8AC3E}">
        <p14:creationId xmlns:p14="http://schemas.microsoft.com/office/powerpoint/2010/main" val="111448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217FC-24D3-7F4A-8B79-3FDA695613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BAD9CB-993C-6246-8838-7DF37CCC1A19}"/>
              </a:ext>
            </a:extLst>
          </p:cNvPr>
          <p:cNvSpPr>
            <a:spLocks noGrp="1"/>
          </p:cNvSpPr>
          <p:nvPr>
            <p:ph type="dt" sz="half" idx="10"/>
          </p:nvPr>
        </p:nvSpPr>
        <p:spPr/>
        <p:txBody>
          <a:bodyPr/>
          <a:lstStyle/>
          <a:p>
            <a:fld id="{99B0714E-52BC-FC43-9555-617F3B253429}" type="datetimeFigureOut">
              <a:rPr lang="en-US" smtClean="0"/>
              <a:t>2/4/22</a:t>
            </a:fld>
            <a:endParaRPr lang="en-US"/>
          </a:p>
        </p:txBody>
      </p:sp>
      <p:sp>
        <p:nvSpPr>
          <p:cNvPr id="4" name="Footer Placeholder 3">
            <a:extLst>
              <a:ext uri="{FF2B5EF4-FFF2-40B4-BE49-F238E27FC236}">
                <a16:creationId xmlns:a16="http://schemas.microsoft.com/office/drawing/2014/main" id="{28E65CF4-2495-A242-9985-268CAAFD7B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6C1547-FA46-5C40-BCC0-1EDFAC2862A9}"/>
              </a:ext>
            </a:extLst>
          </p:cNvPr>
          <p:cNvSpPr>
            <a:spLocks noGrp="1"/>
          </p:cNvSpPr>
          <p:nvPr>
            <p:ph type="sldNum" sz="quarter" idx="12"/>
          </p:nvPr>
        </p:nvSpPr>
        <p:spPr/>
        <p:txBody>
          <a:bodyPr/>
          <a:lstStyle/>
          <a:p>
            <a:fld id="{51A771E7-CE3E-D74D-A3BA-38D42667A8B1}" type="slidenum">
              <a:rPr lang="en-US" smtClean="0"/>
              <a:t>‹#›</a:t>
            </a:fld>
            <a:endParaRPr lang="en-US"/>
          </a:p>
        </p:txBody>
      </p:sp>
    </p:spTree>
    <p:extLst>
      <p:ext uri="{BB962C8B-B14F-4D97-AF65-F5344CB8AC3E}">
        <p14:creationId xmlns:p14="http://schemas.microsoft.com/office/powerpoint/2010/main" val="3198291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ED1698-5842-9041-BAA3-C4CD7EC0CB62}"/>
              </a:ext>
            </a:extLst>
          </p:cNvPr>
          <p:cNvSpPr>
            <a:spLocks noGrp="1"/>
          </p:cNvSpPr>
          <p:nvPr>
            <p:ph type="dt" sz="half" idx="10"/>
          </p:nvPr>
        </p:nvSpPr>
        <p:spPr/>
        <p:txBody>
          <a:bodyPr/>
          <a:lstStyle/>
          <a:p>
            <a:fld id="{99B0714E-52BC-FC43-9555-617F3B253429}" type="datetimeFigureOut">
              <a:rPr lang="en-US" smtClean="0"/>
              <a:t>2/4/22</a:t>
            </a:fld>
            <a:endParaRPr lang="en-US"/>
          </a:p>
        </p:txBody>
      </p:sp>
      <p:sp>
        <p:nvSpPr>
          <p:cNvPr id="3" name="Footer Placeholder 2">
            <a:extLst>
              <a:ext uri="{FF2B5EF4-FFF2-40B4-BE49-F238E27FC236}">
                <a16:creationId xmlns:a16="http://schemas.microsoft.com/office/drawing/2014/main" id="{B8DE49C2-C0E4-9546-AA09-5A4634729E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A46F02-BD3F-F747-85D3-5DF8ED8E6D2F}"/>
              </a:ext>
            </a:extLst>
          </p:cNvPr>
          <p:cNvSpPr>
            <a:spLocks noGrp="1"/>
          </p:cNvSpPr>
          <p:nvPr>
            <p:ph type="sldNum" sz="quarter" idx="12"/>
          </p:nvPr>
        </p:nvSpPr>
        <p:spPr/>
        <p:txBody>
          <a:bodyPr/>
          <a:lstStyle/>
          <a:p>
            <a:fld id="{51A771E7-CE3E-D74D-A3BA-38D42667A8B1}" type="slidenum">
              <a:rPr lang="en-US" smtClean="0"/>
              <a:t>‹#›</a:t>
            </a:fld>
            <a:endParaRPr lang="en-US"/>
          </a:p>
        </p:txBody>
      </p:sp>
    </p:spTree>
    <p:extLst>
      <p:ext uri="{BB962C8B-B14F-4D97-AF65-F5344CB8AC3E}">
        <p14:creationId xmlns:p14="http://schemas.microsoft.com/office/powerpoint/2010/main" val="832002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DFC5B-5FC3-C04D-B743-4A6230B293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DFA4E8-6372-7D47-8B41-40E8264AB8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02D7A1-D018-3D4B-A53A-D37009ABDE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7FF054-A2CC-BC49-ABBC-EA5110F8D37F}"/>
              </a:ext>
            </a:extLst>
          </p:cNvPr>
          <p:cNvSpPr>
            <a:spLocks noGrp="1"/>
          </p:cNvSpPr>
          <p:nvPr>
            <p:ph type="dt" sz="half" idx="10"/>
          </p:nvPr>
        </p:nvSpPr>
        <p:spPr/>
        <p:txBody>
          <a:bodyPr/>
          <a:lstStyle/>
          <a:p>
            <a:fld id="{99B0714E-52BC-FC43-9555-617F3B253429}" type="datetimeFigureOut">
              <a:rPr lang="en-US" smtClean="0"/>
              <a:t>2/4/22</a:t>
            </a:fld>
            <a:endParaRPr lang="en-US"/>
          </a:p>
        </p:txBody>
      </p:sp>
      <p:sp>
        <p:nvSpPr>
          <p:cNvPr id="6" name="Footer Placeholder 5">
            <a:extLst>
              <a:ext uri="{FF2B5EF4-FFF2-40B4-BE49-F238E27FC236}">
                <a16:creationId xmlns:a16="http://schemas.microsoft.com/office/drawing/2014/main" id="{4DDF7F0B-3CBD-6C4D-8EA2-9BF76EC15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E9F955-00A7-BC4E-8DC0-D39B3A1E7E8B}"/>
              </a:ext>
            </a:extLst>
          </p:cNvPr>
          <p:cNvSpPr>
            <a:spLocks noGrp="1"/>
          </p:cNvSpPr>
          <p:nvPr>
            <p:ph type="sldNum" sz="quarter" idx="12"/>
          </p:nvPr>
        </p:nvSpPr>
        <p:spPr/>
        <p:txBody>
          <a:bodyPr/>
          <a:lstStyle/>
          <a:p>
            <a:fld id="{51A771E7-CE3E-D74D-A3BA-38D42667A8B1}" type="slidenum">
              <a:rPr lang="en-US" smtClean="0"/>
              <a:t>‹#›</a:t>
            </a:fld>
            <a:endParaRPr lang="en-US"/>
          </a:p>
        </p:txBody>
      </p:sp>
    </p:spTree>
    <p:extLst>
      <p:ext uri="{BB962C8B-B14F-4D97-AF65-F5344CB8AC3E}">
        <p14:creationId xmlns:p14="http://schemas.microsoft.com/office/powerpoint/2010/main" val="786064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A1A06-F128-AB4B-87EB-3F10C82B8A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8944DE-1907-5244-9C4B-40F8ADA2EC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B7047C-DFDA-EB41-9FA7-BA2A2A8993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9EF285-6237-2949-ACDC-46EDB4041659}"/>
              </a:ext>
            </a:extLst>
          </p:cNvPr>
          <p:cNvSpPr>
            <a:spLocks noGrp="1"/>
          </p:cNvSpPr>
          <p:nvPr>
            <p:ph type="dt" sz="half" idx="10"/>
          </p:nvPr>
        </p:nvSpPr>
        <p:spPr/>
        <p:txBody>
          <a:bodyPr/>
          <a:lstStyle/>
          <a:p>
            <a:fld id="{99B0714E-52BC-FC43-9555-617F3B253429}" type="datetimeFigureOut">
              <a:rPr lang="en-US" smtClean="0"/>
              <a:t>2/4/22</a:t>
            </a:fld>
            <a:endParaRPr lang="en-US"/>
          </a:p>
        </p:txBody>
      </p:sp>
      <p:sp>
        <p:nvSpPr>
          <p:cNvPr id="6" name="Footer Placeholder 5">
            <a:extLst>
              <a:ext uri="{FF2B5EF4-FFF2-40B4-BE49-F238E27FC236}">
                <a16:creationId xmlns:a16="http://schemas.microsoft.com/office/drawing/2014/main" id="{6C7DC4F7-B61F-D645-BBDA-B4D05FC8E9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078EA4-4951-BE43-8CF6-6A2278AFA5AE}"/>
              </a:ext>
            </a:extLst>
          </p:cNvPr>
          <p:cNvSpPr>
            <a:spLocks noGrp="1"/>
          </p:cNvSpPr>
          <p:nvPr>
            <p:ph type="sldNum" sz="quarter" idx="12"/>
          </p:nvPr>
        </p:nvSpPr>
        <p:spPr/>
        <p:txBody>
          <a:bodyPr/>
          <a:lstStyle/>
          <a:p>
            <a:fld id="{51A771E7-CE3E-D74D-A3BA-38D42667A8B1}" type="slidenum">
              <a:rPr lang="en-US" smtClean="0"/>
              <a:t>‹#›</a:t>
            </a:fld>
            <a:endParaRPr lang="en-US"/>
          </a:p>
        </p:txBody>
      </p:sp>
    </p:spTree>
    <p:extLst>
      <p:ext uri="{BB962C8B-B14F-4D97-AF65-F5344CB8AC3E}">
        <p14:creationId xmlns:p14="http://schemas.microsoft.com/office/powerpoint/2010/main" val="2486108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8811C2-C112-5147-9CEC-26F8D51B80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4CD997-A3C6-6B43-8E41-001CFA5049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26644-6D39-A346-8259-FAB75CF5E2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B0714E-52BC-FC43-9555-617F3B253429}" type="datetimeFigureOut">
              <a:rPr lang="en-US" smtClean="0"/>
              <a:t>2/4/22</a:t>
            </a:fld>
            <a:endParaRPr lang="en-US"/>
          </a:p>
        </p:txBody>
      </p:sp>
      <p:sp>
        <p:nvSpPr>
          <p:cNvPr id="5" name="Footer Placeholder 4">
            <a:extLst>
              <a:ext uri="{FF2B5EF4-FFF2-40B4-BE49-F238E27FC236}">
                <a16:creationId xmlns:a16="http://schemas.microsoft.com/office/drawing/2014/main" id="{817BE089-1740-824D-81C6-8735D7C167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2ABB12-241D-754F-BEBB-DCC4F1A297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771E7-CE3E-D74D-A3BA-38D42667A8B1}" type="slidenum">
              <a:rPr lang="en-US" smtClean="0"/>
              <a:t>‹#›</a:t>
            </a:fld>
            <a:endParaRPr lang="en-US"/>
          </a:p>
        </p:txBody>
      </p:sp>
    </p:spTree>
    <p:extLst>
      <p:ext uri="{BB962C8B-B14F-4D97-AF65-F5344CB8AC3E}">
        <p14:creationId xmlns:p14="http://schemas.microsoft.com/office/powerpoint/2010/main" val="12987856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ark, dryer&#10;&#10;Description automatically generated">
            <a:extLst>
              <a:ext uri="{FF2B5EF4-FFF2-40B4-BE49-F238E27FC236}">
                <a16:creationId xmlns:a16="http://schemas.microsoft.com/office/drawing/2014/main" id="{77CB148B-72DD-114D-8AB0-C9E603D589BE}"/>
              </a:ext>
            </a:extLst>
          </p:cNvPr>
          <p:cNvPicPr>
            <a:picLocks noChangeAspect="1"/>
          </p:cNvPicPr>
          <p:nvPr/>
        </p:nvPicPr>
        <p:blipFill rotWithShape="1">
          <a:blip r:embed="rId2"/>
          <a:srcRect t="8054" r="23298" b="1037"/>
          <a:stretch/>
        </p:blipFill>
        <p:spPr>
          <a:xfrm>
            <a:off x="3523485" y="11909"/>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3F5E9D-CEB1-9D4F-9F75-7986B1B67426}"/>
              </a:ext>
            </a:extLst>
          </p:cNvPr>
          <p:cNvSpPr>
            <a:spLocks noGrp="1"/>
          </p:cNvSpPr>
          <p:nvPr>
            <p:ph type="ctrTitle"/>
          </p:nvPr>
        </p:nvSpPr>
        <p:spPr>
          <a:xfrm>
            <a:off x="477981" y="1122363"/>
            <a:ext cx="4023360" cy="3204134"/>
          </a:xfrm>
        </p:spPr>
        <p:txBody>
          <a:bodyPr anchor="b">
            <a:noAutofit/>
          </a:bodyPr>
          <a:lstStyle/>
          <a:p>
            <a:pPr algn="l"/>
            <a:r>
              <a:rPr lang="en-CA" sz="4000" dirty="0">
                <a:latin typeface="Neuropolitical Rg" panose="020B0605020201080104" pitchFamily="34" charset="77"/>
              </a:rPr>
              <a:t>Artificial intelligence &amp; Deep learning</a:t>
            </a:r>
            <a:endParaRPr lang="en-US" sz="4000" dirty="0">
              <a:latin typeface="Neuropolitical Rg" panose="020B0605020201080104" pitchFamily="34" charset="77"/>
            </a:endParaRPr>
          </a:p>
        </p:txBody>
      </p:sp>
      <p:sp>
        <p:nvSpPr>
          <p:cNvPr id="3" name="Subtitle 2">
            <a:extLst>
              <a:ext uri="{FF2B5EF4-FFF2-40B4-BE49-F238E27FC236}">
                <a16:creationId xmlns:a16="http://schemas.microsoft.com/office/drawing/2014/main" id="{E1D4B0A4-BDC5-3E4E-9F7D-3E2811AA967E}"/>
              </a:ext>
            </a:extLst>
          </p:cNvPr>
          <p:cNvSpPr>
            <a:spLocks noGrp="1"/>
          </p:cNvSpPr>
          <p:nvPr>
            <p:ph type="subTitle" idx="1"/>
          </p:nvPr>
        </p:nvSpPr>
        <p:spPr>
          <a:xfrm>
            <a:off x="477980" y="4872922"/>
            <a:ext cx="8323120" cy="1208141"/>
          </a:xfrm>
        </p:spPr>
        <p:txBody>
          <a:bodyPr>
            <a:normAutofit fontScale="85000" lnSpcReduction="10000"/>
          </a:bodyPr>
          <a:lstStyle/>
          <a:p>
            <a:pPr algn="l"/>
            <a:r>
              <a:rPr lang="en-CA" dirty="0">
                <a:latin typeface="Baskerville" panose="02020502070401020303" pitchFamily="18" charset="0"/>
                <a:ea typeface="Baskerville" panose="02020502070401020303" pitchFamily="18" charset="0"/>
              </a:rPr>
              <a:t>Deep learning is</a:t>
            </a:r>
            <a:r>
              <a:rPr lang="en-CA" b="1" dirty="0">
                <a:latin typeface="Baskerville" panose="02020502070401020303" pitchFamily="18" charset="0"/>
                <a:ea typeface="Baskerville" panose="02020502070401020303" pitchFamily="18" charset="0"/>
              </a:rPr>
              <a:t> </a:t>
            </a:r>
            <a:r>
              <a:rPr lang="en-CA" dirty="0">
                <a:latin typeface="Baskerville" panose="02020502070401020303" pitchFamily="18" charset="0"/>
                <a:ea typeface="Baskerville" panose="02020502070401020303" pitchFamily="18" charset="0"/>
              </a:rPr>
              <a:t>a subset of machine learning where artificial neural networks, algorithms inspired by the human brain, learn from large amounts of data. ... Deep learning allows machines to solve complex problems even when using a data set that is very diverse, unstructured and inter-connected.</a:t>
            </a:r>
            <a:endParaRPr lang="en-US" sz="2000" dirty="0">
              <a:latin typeface="Baskerville" panose="02020502070401020303" pitchFamily="18" charset="0"/>
              <a:ea typeface="Baskerville" panose="02020502070401020303" pitchFamily="18" charset="0"/>
            </a:endParaRP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157688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light, traffic, outdoor, stage&#10;&#10;Description automatically generated">
            <a:extLst>
              <a:ext uri="{FF2B5EF4-FFF2-40B4-BE49-F238E27FC236}">
                <a16:creationId xmlns:a16="http://schemas.microsoft.com/office/drawing/2014/main" id="{08087210-6804-6E40-A604-697193789577}"/>
              </a:ext>
            </a:extLst>
          </p:cNvPr>
          <p:cNvPicPr>
            <a:picLocks noChangeAspect="1"/>
          </p:cNvPicPr>
          <p:nvPr/>
        </p:nvPicPr>
        <p:blipFill rotWithShape="1">
          <a:blip r:embed="rId2"/>
          <a:srcRect l="22534" r="755" b="9091"/>
          <a:stretch/>
        </p:blipFill>
        <p:spPr>
          <a:xfrm>
            <a:off x="3576189" y="0"/>
            <a:ext cx="8669532" cy="6857990"/>
          </a:xfrm>
          <a:prstGeom prst="rect">
            <a:avLst/>
          </a:prstGeom>
        </p:spPr>
      </p:pic>
      <p:sp>
        <p:nvSpPr>
          <p:cNvPr id="14" name="Rectangle 13">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8947C50-8F0D-5644-BE61-6A732D8A2A96}"/>
              </a:ext>
            </a:extLst>
          </p:cNvPr>
          <p:cNvSpPr>
            <a:spLocks noGrp="1"/>
          </p:cNvSpPr>
          <p:nvPr>
            <p:ph type="title"/>
          </p:nvPr>
        </p:nvSpPr>
        <p:spPr>
          <a:xfrm>
            <a:off x="371093" y="73152"/>
            <a:ext cx="6474930" cy="2212848"/>
          </a:xfrm>
        </p:spPr>
        <p:txBody>
          <a:bodyPr anchor="b">
            <a:noAutofit/>
          </a:bodyPr>
          <a:lstStyle/>
          <a:p>
            <a:r>
              <a:rPr lang="en-US" sz="3200" dirty="0">
                <a:latin typeface="Neuropolitical Rg" panose="020B0605020201080104" pitchFamily="34" charset="77"/>
              </a:rPr>
              <a:t>The Importance Of Deep Learning &amp; AI</a:t>
            </a:r>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88209757-88D0-41FB-920D-628111BD5C67}"/>
              </a:ext>
            </a:extLst>
          </p:cNvPr>
          <p:cNvSpPr>
            <a:spLocks noGrp="1"/>
          </p:cNvSpPr>
          <p:nvPr>
            <p:ph idx="1"/>
          </p:nvPr>
        </p:nvSpPr>
        <p:spPr>
          <a:xfrm>
            <a:off x="298849" y="2530601"/>
            <a:ext cx="6474930" cy="3769550"/>
          </a:xfrm>
        </p:spPr>
        <p:txBody>
          <a:bodyPr anchor="t">
            <a:normAutofit fontScale="92500" lnSpcReduction="10000"/>
          </a:bodyPr>
          <a:lstStyle/>
          <a:p>
            <a:r>
              <a:rPr lang="en-CA" sz="2100" dirty="0">
                <a:latin typeface="Baskerville" panose="02020502070401020303" pitchFamily="18" charset="0"/>
                <a:ea typeface="Baskerville" panose="02020502070401020303" pitchFamily="18" charset="0"/>
              </a:rPr>
              <a:t>The ability to process large numbers of features makes deep learning very powerful when dealing with unstructured data.</a:t>
            </a:r>
          </a:p>
          <a:p>
            <a:r>
              <a:rPr lang="en-CA" sz="2100" dirty="0">
                <a:latin typeface="Baskerville" panose="02020502070401020303" pitchFamily="18" charset="0"/>
                <a:ea typeface="Baskerville" panose="02020502070401020303" pitchFamily="18" charset="0"/>
              </a:rPr>
              <a:t>AI allows organizations to make better decisions, improving core business processes by increasing both the speed and accuracy of strategic decision-making processes.</a:t>
            </a:r>
          </a:p>
          <a:p>
            <a:r>
              <a:rPr lang="en-CA" sz="2100" dirty="0">
                <a:latin typeface="Baskerville" panose="02020502070401020303" pitchFamily="18" charset="0"/>
                <a:ea typeface="Baskerville" panose="02020502070401020303" pitchFamily="18" charset="0"/>
              </a:rPr>
              <a:t>Feature Generation Automation</a:t>
            </a:r>
          </a:p>
          <a:p>
            <a:r>
              <a:rPr lang="en-CA" sz="2100" dirty="0">
                <a:latin typeface="Baskerville" panose="02020502070401020303" pitchFamily="18" charset="0"/>
                <a:ea typeface="Baskerville" panose="02020502070401020303" pitchFamily="18" charset="0"/>
              </a:rPr>
              <a:t>Works Well With Unstructured Data</a:t>
            </a:r>
          </a:p>
          <a:p>
            <a:r>
              <a:rPr lang="en-CA" sz="2100" dirty="0">
                <a:latin typeface="Baskerville" panose="02020502070401020303" pitchFamily="18" charset="0"/>
                <a:ea typeface="Baskerville" panose="02020502070401020303" pitchFamily="18" charset="0"/>
              </a:rPr>
              <a:t>Better Self-Learning Capabilities</a:t>
            </a:r>
          </a:p>
          <a:p>
            <a:r>
              <a:rPr lang="en-CA" sz="2100" dirty="0">
                <a:latin typeface="Baskerville" panose="02020502070401020303" pitchFamily="18" charset="0"/>
                <a:ea typeface="Baskerville" panose="02020502070401020303" pitchFamily="18" charset="0"/>
              </a:rPr>
              <a:t>Supports Parallel and Distributed Algorithms</a:t>
            </a:r>
          </a:p>
          <a:p>
            <a:r>
              <a:rPr lang="en-CA" sz="2100" dirty="0">
                <a:latin typeface="Baskerville" panose="02020502070401020303" pitchFamily="18" charset="0"/>
                <a:ea typeface="Baskerville" panose="02020502070401020303" pitchFamily="18" charset="0"/>
              </a:rPr>
              <a:t>Cost Effectiveness</a:t>
            </a:r>
          </a:p>
          <a:p>
            <a:pPr marL="0" indent="0">
              <a:buNone/>
            </a:pPr>
            <a:br>
              <a:rPr lang="en-CA" sz="1800" dirty="0"/>
            </a:br>
            <a:endParaRPr lang="en-US" sz="1700" dirty="0"/>
          </a:p>
        </p:txBody>
      </p:sp>
    </p:spTree>
    <p:extLst>
      <p:ext uri="{BB962C8B-B14F-4D97-AF65-F5344CB8AC3E}">
        <p14:creationId xmlns:p14="http://schemas.microsoft.com/office/powerpoint/2010/main" val="24119476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star, night sky&#10;&#10;Description automatically generated">
            <a:extLst>
              <a:ext uri="{FF2B5EF4-FFF2-40B4-BE49-F238E27FC236}">
                <a16:creationId xmlns:a16="http://schemas.microsoft.com/office/drawing/2014/main" id="{7F928C72-7E58-EF4B-AEF5-6DED996F20D2}"/>
              </a:ext>
            </a:extLst>
          </p:cNvPr>
          <p:cNvPicPr>
            <a:picLocks noChangeAspect="1"/>
          </p:cNvPicPr>
          <p:nvPr/>
        </p:nvPicPr>
        <p:blipFill rotWithShape="1">
          <a:blip r:embed="rId2">
            <a:alphaModFix amt="40000"/>
          </a:blip>
          <a:srcRect b="15730"/>
          <a:stretch/>
        </p:blipFill>
        <p:spPr>
          <a:xfrm>
            <a:off x="21" y="73157"/>
            <a:ext cx="12191979" cy="6857990"/>
          </a:xfrm>
          <a:prstGeom prst="rect">
            <a:avLst/>
          </a:prstGeom>
        </p:spPr>
      </p:pic>
      <p:sp>
        <p:nvSpPr>
          <p:cNvPr id="2" name="Title 1">
            <a:extLst>
              <a:ext uri="{FF2B5EF4-FFF2-40B4-BE49-F238E27FC236}">
                <a16:creationId xmlns:a16="http://schemas.microsoft.com/office/drawing/2014/main" id="{6752C633-9016-944C-A091-69CA2CFB2607}"/>
              </a:ext>
            </a:extLst>
          </p:cNvPr>
          <p:cNvSpPr>
            <a:spLocks noGrp="1"/>
          </p:cNvSpPr>
          <p:nvPr>
            <p:ph type="title"/>
          </p:nvPr>
        </p:nvSpPr>
        <p:spPr>
          <a:xfrm>
            <a:off x="841249" y="941832"/>
            <a:ext cx="10506456" cy="2057400"/>
          </a:xfrm>
        </p:spPr>
        <p:txBody>
          <a:bodyPr anchor="b">
            <a:normAutofit/>
          </a:bodyPr>
          <a:lstStyle/>
          <a:p>
            <a:r>
              <a:rPr lang="en-US" sz="3600" dirty="0">
                <a:latin typeface="Neuropolitical Rg" panose="020B0605020201080104" pitchFamily="34" charset="77"/>
              </a:rPr>
              <a:t>Can AI &amp; Deep Learning Solve Problems?</a:t>
            </a:r>
          </a:p>
        </p:txBody>
      </p:sp>
      <p:sp>
        <p:nvSpPr>
          <p:cNvPr id="25"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F0F0AF4A-1A6B-439F-8BBD-FAF1CA7BFDBB}"/>
              </a:ext>
            </a:extLst>
          </p:cNvPr>
          <p:cNvSpPr>
            <a:spLocks noGrp="1"/>
          </p:cNvSpPr>
          <p:nvPr>
            <p:ph idx="1"/>
          </p:nvPr>
        </p:nvSpPr>
        <p:spPr>
          <a:xfrm>
            <a:off x="841248" y="3502152"/>
            <a:ext cx="10506456" cy="2670048"/>
          </a:xfrm>
        </p:spPr>
        <p:txBody>
          <a:bodyPr>
            <a:normAutofit/>
          </a:bodyPr>
          <a:lstStyle/>
          <a:p>
            <a:r>
              <a:rPr lang="en-CA" sz="1700" dirty="0">
                <a:latin typeface="Baskerville" panose="02020502070401020303" pitchFamily="18" charset="0"/>
                <a:ea typeface="Baskerville" panose="02020502070401020303" pitchFamily="18" charset="0"/>
              </a:rPr>
              <a:t>Deep learning adapts to the changes. It analyses problems in its hidden layers that are otherwise computationally difficult to solve. It reduces the task of generating new feature extractors for every data.</a:t>
            </a:r>
          </a:p>
          <a:p>
            <a:r>
              <a:rPr lang="en-CA" sz="1700" dirty="0">
                <a:latin typeface="Baskerville" panose="02020502070401020303" pitchFamily="18" charset="0"/>
                <a:ea typeface="Baskerville" panose="02020502070401020303" pitchFamily="18" charset="0"/>
              </a:rPr>
              <a:t>AI can be applied to cybersecurity For instance, AI prediction technology can be used to study millions of files and attacks to understand what exactly makes them up. By comprehending mathematical DNA, companies can prevent future attacks.</a:t>
            </a:r>
            <a:br>
              <a:rPr lang="en-CA" sz="1700" dirty="0">
                <a:latin typeface="Baskerville" panose="02020502070401020303" pitchFamily="18" charset="0"/>
                <a:ea typeface="Baskerville" panose="02020502070401020303" pitchFamily="18" charset="0"/>
              </a:rPr>
            </a:br>
            <a:endParaRPr lang="en-CA" sz="1700" dirty="0">
              <a:latin typeface="Baskerville" panose="02020502070401020303" pitchFamily="18" charset="0"/>
              <a:ea typeface="Baskerville" panose="02020502070401020303" pitchFamily="18" charset="0"/>
            </a:endParaRPr>
          </a:p>
          <a:p>
            <a:r>
              <a:rPr lang="en-CA" sz="1700" dirty="0">
                <a:latin typeface="Baskerville" panose="02020502070401020303" pitchFamily="18" charset="0"/>
                <a:ea typeface="Baskerville" panose="02020502070401020303" pitchFamily="18" charset="0"/>
              </a:rPr>
              <a:t>Artificial intelligence is being used to solve complex problems such as early detection of the pandemic, rapid case diagnosis, follow-up of treatments or detection of new cases with thermal cameras.</a:t>
            </a:r>
          </a:p>
          <a:p>
            <a:endParaRPr lang="en-US" sz="1700" dirty="0"/>
          </a:p>
        </p:txBody>
      </p:sp>
    </p:spTree>
    <p:extLst>
      <p:ext uri="{BB962C8B-B14F-4D97-AF65-F5344CB8AC3E}">
        <p14:creationId xmlns:p14="http://schemas.microsoft.com/office/powerpoint/2010/main" val="302675260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1379</TotalTime>
  <Words>243</Words>
  <Application>Microsoft Macintosh PowerPoint</Application>
  <PresentationFormat>Widescreen</PresentationFormat>
  <Paragraphs>15</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Baskerville</vt:lpstr>
      <vt:lpstr>Calibri</vt:lpstr>
      <vt:lpstr>Calibri Light</vt:lpstr>
      <vt:lpstr>Neuropolitical Rg</vt:lpstr>
      <vt:lpstr>Office Theme</vt:lpstr>
      <vt:lpstr>Artificial intelligence &amp; Deep learning</vt:lpstr>
      <vt:lpstr>The Importance Of Deep Learning &amp; AI</vt:lpstr>
      <vt:lpstr>Can AI &amp; Deep Learning Solve Problems?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Deep Learning</dc:title>
  <dc:creator>Josh Smith</dc:creator>
  <cp:lastModifiedBy>Josh Smith</cp:lastModifiedBy>
  <cp:revision>4</cp:revision>
  <dcterms:created xsi:type="dcterms:W3CDTF">2022-02-03T17:40:12Z</dcterms:created>
  <dcterms:modified xsi:type="dcterms:W3CDTF">2022-02-04T16:41:35Z</dcterms:modified>
</cp:coreProperties>
</file>