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4" r:id="rId7"/>
    <p:sldId id="263" r:id="rId8"/>
  </p:sldIdLst>
  <p:sldSz cx="9144000" cy="6858000" type="screen4x3"/>
  <p:notesSz cx="6946900" cy="92837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99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5413" y="0"/>
            <a:ext cx="30099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0E939-7220-436D-918D-7EA85DF34043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4300" y="1160463"/>
            <a:ext cx="4178300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467225"/>
            <a:ext cx="5556250" cy="36560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099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5413" y="8818563"/>
            <a:ext cx="30099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4A4E9-D8FF-4AEA-A643-2F01A227D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62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4A4E9-D8FF-4AEA-A643-2F01A227DF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88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024F410-1C07-410A-84DD-AB4E5E532BF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DE85144-FDD7-4101-8EED-CDB2F2DF361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2934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4F410-1C07-410A-84DD-AB4E5E532BF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5144-FDD7-4101-8EED-CDB2F2DF3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4F410-1C07-410A-84DD-AB4E5E532BF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5144-FDD7-4101-8EED-CDB2F2DF3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68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4F410-1C07-410A-84DD-AB4E5E532BF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5144-FDD7-4101-8EED-CDB2F2DF3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4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024F410-1C07-410A-84DD-AB4E5E532BF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DE85144-FDD7-4101-8EED-CDB2F2DF36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28445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4F410-1C07-410A-84DD-AB4E5E532BF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5144-FDD7-4101-8EED-CDB2F2DF3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5324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4F410-1C07-410A-84DD-AB4E5E532BF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5144-FDD7-4101-8EED-CDB2F2DF3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5419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4F410-1C07-410A-84DD-AB4E5E532BF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5144-FDD7-4101-8EED-CDB2F2DF3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53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4F410-1C07-410A-84DD-AB4E5E532BF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5144-FDD7-4101-8EED-CDB2F2DF3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64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B024F410-1C07-410A-84DD-AB4E5E532BF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9DE85144-FDD7-4101-8EED-CDB2F2DF36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61572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B024F410-1C07-410A-84DD-AB4E5E532BF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9DE85144-FDD7-4101-8EED-CDB2F2DF361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7978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024F410-1C07-410A-84DD-AB4E5E532BF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DE85144-FDD7-4101-8EED-CDB2F2DF361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199877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0" pos="594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5357CB2-AAA8-4869-8BE2-3415B5BD5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Learning Management system software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9B59CA-23FD-429B-9CB2-4730EFC1CBA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97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69DADC7-E151-4D8C-B883-5FB540E55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LMS Development Team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5CBF89-2368-45CC-BC3B-11047502352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104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6A45969-734A-4D45-9072-7F3F17E15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Team organization:</a:t>
            </a:r>
            <a:br>
              <a:rPr lang="en-US"/>
            </a:br>
            <a:r>
              <a:rPr lang="en-US"/>
              <a:t>Chief programmer and synchronized and stabilize team.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AE13F5-E7E9-4603-A187-5EC0F86B9CD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746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C39C6F4-BD46-43F6-9667-8EC7AB5C8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Lifecycle model:</a:t>
            </a:r>
            <a:br>
              <a:rPr lang="en-US"/>
            </a:br>
            <a:r>
              <a:rPr lang="en-US"/>
              <a:t>Waterfall model.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C0FFC2-71CE-4C69-8797-DA5BD3D2BFC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62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BCA4FFE-3283-44DD-8167-5AEE2CC9E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traits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6B046A-717F-4836-8007-86178935498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017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3810E-0E80-4513-AA57-0945ACBB4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3E773-B4AA-4AE8-9179-F0681A099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389893"/>
            <a:ext cx="7633742" cy="3593591"/>
          </a:xfrm>
        </p:spPr>
        <p:txBody>
          <a:bodyPr/>
          <a:lstStyle/>
          <a:p>
            <a:r>
              <a:rPr lang="en-US" dirty="0"/>
              <a:t>2 types of accessing modes</a:t>
            </a:r>
          </a:p>
          <a:p>
            <a:pPr lvl="1"/>
            <a:r>
              <a:rPr lang="en-US" dirty="0"/>
              <a:t>Administrator </a:t>
            </a:r>
          </a:p>
          <a:p>
            <a:pPr lvl="1"/>
            <a:r>
              <a:rPr lang="en-US" dirty="0"/>
              <a:t>User</a:t>
            </a:r>
          </a:p>
          <a:p>
            <a:pPr marL="457200" lvl="1" indent="0">
              <a:buNone/>
            </a:pPr>
            <a:r>
              <a:rPr lang="en-US" dirty="0"/>
              <a:t>Student information management system is managed by an administrator</a:t>
            </a:r>
          </a:p>
          <a:p>
            <a:pPr marL="457200" lvl="1" indent="0">
              <a:buNone/>
            </a:pPr>
            <a:r>
              <a:rPr lang="en-US" dirty="0"/>
              <a:t> Administrator able to insert update and monitor the whole process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4878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D22144C-5A9C-46D6-86E0-22EC7DF75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Github link to project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FC0531-C422-4917-9C12-6B3B6DE9933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7744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7</TotalTime>
  <Words>50</Words>
  <Application>Microsoft Office PowerPoint</Application>
  <PresentationFormat>On-screen Show (4:3)</PresentationFormat>
  <Paragraphs>14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Impact</vt:lpstr>
      <vt:lpstr>Badge</vt:lpstr>
      <vt:lpstr>Learning Management system software</vt:lpstr>
      <vt:lpstr>LMS Development Team</vt:lpstr>
      <vt:lpstr>Team organization: Chief programmer and synchronized and stabilize team.</vt:lpstr>
      <vt:lpstr>Lifecycle model: Waterfall model.</vt:lpstr>
      <vt:lpstr>Project traits</vt:lpstr>
      <vt:lpstr>Available options</vt:lpstr>
      <vt:lpstr>Github link to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Management system software</dc:title>
  <dc:creator>Christian Buruca</dc:creator>
  <cp:lastModifiedBy>Christian Buruca</cp:lastModifiedBy>
  <cp:revision>3</cp:revision>
  <dcterms:created xsi:type="dcterms:W3CDTF">2018-04-25T20:21:35Z</dcterms:created>
  <dcterms:modified xsi:type="dcterms:W3CDTF">2018-04-26T15:54:49Z</dcterms:modified>
</cp:coreProperties>
</file>