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5B5-3A3A-486D-AA2C-53776ACD8F28}" type="datetimeFigureOut">
              <a:rPr lang="en-US" smtClean="0"/>
              <a:t>2014-06-09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2F39-813D-4FF5-AFFD-1FA23768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1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5B5-3A3A-486D-AA2C-53776ACD8F28}" type="datetimeFigureOut">
              <a:rPr lang="en-US" smtClean="0"/>
              <a:t>2014-06-09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2F39-813D-4FF5-AFFD-1FA23768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5B5-3A3A-486D-AA2C-53776ACD8F28}" type="datetimeFigureOut">
              <a:rPr lang="en-US" smtClean="0"/>
              <a:t>2014-06-09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2F39-813D-4FF5-AFFD-1FA23768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7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5B5-3A3A-486D-AA2C-53776ACD8F28}" type="datetimeFigureOut">
              <a:rPr lang="en-US" smtClean="0"/>
              <a:t>2014-06-09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2F39-813D-4FF5-AFFD-1FA23768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5B5-3A3A-486D-AA2C-53776ACD8F28}" type="datetimeFigureOut">
              <a:rPr lang="en-US" smtClean="0"/>
              <a:t>2014-06-09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2F39-813D-4FF5-AFFD-1FA23768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5B5-3A3A-486D-AA2C-53776ACD8F28}" type="datetimeFigureOut">
              <a:rPr lang="en-US" smtClean="0"/>
              <a:t>2014-06-09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2F39-813D-4FF5-AFFD-1FA23768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5B5-3A3A-486D-AA2C-53776ACD8F28}" type="datetimeFigureOut">
              <a:rPr lang="en-US" smtClean="0"/>
              <a:t>2014-06-09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2F39-813D-4FF5-AFFD-1FA23768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5B5-3A3A-486D-AA2C-53776ACD8F28}" type="datetimeFigureOut">
              <a:rPr lang="en-US" smtClean="0"/>
              <a:t>2014-06-09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2F39-813D-4FF5-AFFD-1FA23768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5B5-3A3A-486D-AA2C-53776ACD8F28}" type="datetimeFigureOut">
              <a:rPr lang="en-US" smtClean="0"/>
              <a:t>2014-06-09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2F39-813D-4FF5-AFFD-1FA23768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5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5B5-3A3A-486D-AA2C-53776ACD8F28}" type="datetimeFigureOut">
              <a:rPr lang="en-US" smtClean="0"/>
              <a:t>2014-06-09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2F39-813D-4FF5-AFFD-1FA23768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5B5-3A3A-486D-AA2C-53776ACD8F28}" type="datetimeFigureOut">
              <a:rPr lang="en-US" smtClean="0"/>
              <a:t>2014-06-09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2F39-813D-4FF5-AFFD-1FA23768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C5B5-3A3A-486D-AA2C-53776ACD8F28}" type="datetimeFigureOut">
              <a:rPr lang="en-US" smtClean="0"/>
              <a:t>2014-06-09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2F39-813D-4FF5-AFFD-1FA23768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LRP based communication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 copy speed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64568"/>
              </p:ext>
            </p:extLst>
          </p:nvPr>
        </p:nvGraphicFramePr>
        <p:xfrm>
          <a:off x="1720028" y="201058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Chunk</a:t>
                      </a:r>
                      <a:r>
                        <a:rPr lang="en-US" baseline="0" dirty="0" smtClean="0"/>
                        <a:t> size = 4096 bytes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(in chunks)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5.75</a:t>
                      </a:r>
                      <a:r>
                        <a:rPr lang="en-US" baseline="0" dirty="0" smtClean="0"/>
                        <a:t>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6.94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(in chunks)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6.96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8.11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(in chunks)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6.55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7.57 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59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80079"/>
            <a:ext cx="3971925" cy="3943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3" y="1480079"/>
            <a:ext cx="39719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7158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Number of users per thread ≈ 1 K</a:t>
                </a:r>
              </a:p>
              <a:p>
                <a:r>
                  <a:rPr lang="en-US" dirty="0" smtClean="0"/>
                  <a:t>Time delay per user ≈ 1 </a:t>
                </a:r>
                <a:r>
                  <a:rPr lang="en-US" dirty="0" err="1" smtClean="0"/>
                  <a:t>ms</a:t>
                </a:r>
                <a:endParaRPr lang="en-US" dirty="0" smtClean="0"/>
              </a:p>
              <a:p>
                <a:r>
                  <a:rPr lang="en-US" dirty="0" smtClean="0"/>
                  <a:t>Logical operations per second ≈ 1 M</a:t>
                </a:r>
              </a:p>
              <a:p>
                <a:r>
                  <a:rPr lang="en-US" dirty="0" smtClean="0"/>
                  <a:t>Reenterability</a:t>
                </a:r>
              </a:p>
              <a:p>
                <a:r>
                  <a:rPr lang="en-US" dirty="0" smtClean="0"/>
                  <a:t>Degradation 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, where n – users number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7158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05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Enter/Leave critical section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322715"/>
              </p:ext>
            </p:extLst>
          </p:nvPr>
        </p:nvGraphicFramePr>
        <p:xfrm>
          <a:off x="3166532" y="1529823"/>
          <a:ext cx="5952070" cy="4825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0414"/>
                <a:gridCol w="1190414"/>
                <a:gridCol w="1190414"/>
                <a:gridCol w="1190414"/>
                <a:gridCol w="1190414"/>
              </a:tblGrid>
              <a:tr h="27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Threads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x86 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x86 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x64 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x64 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48.1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48.1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53.7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53.7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6.48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6.78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7.82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9.06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2.55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4.11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3.10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3.79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1.78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3.71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1.82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2.95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1.28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1.83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1.29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1.63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1.14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1.47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1.05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1.29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0.816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0.862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0.833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0.908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0.695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0.771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0.636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0.720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0.677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0.716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0.570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0.734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0.507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0.593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0.548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0.608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0.468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0.525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0.457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0.536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0.406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0.443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0.386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0.521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0.386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0.482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0.302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0.360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0.351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0.436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0.298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0.382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0.325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0.464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0.258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0.388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3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0.282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0.318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0.250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0.297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1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TryEnter</a:t>
            </a:r>
            <a:r>
              <a:rPr lang="en-US" dirty="0" smtClean="0"/>
              <a:t>/Leave critical section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70768"/>
              </p:ext>
            </p:extLst>
          </p:nvPr>
        </p:nvGraphicFramePr>
        <p:xfrm>
          <a:off x="2125133" y="204893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x86 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x86 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x64 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x64 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Enter/Leave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 M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53.7 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TryEnter</a:t>
                      </a:r>
                      <a:r>
                        <a:rPr lang="en-US" dirty="0" smtClean="0"/>
                        <a:t>/Leave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37.0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43.1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46.4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50.6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TryEnterFailed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85.6</a:t>
                      </a:r>
                      <a:r>
                        <a:rPr lang="en-US" baseline="0" dirty="0" smtClean="0"/>
                        <a:t>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107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129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158 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00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WaitFor</a:t>
            </a:r>
            <a:r>
              <a:rPr lang="en-US" dirty="0" smtClean="0"/>
              <a:t>/Release event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50165"/>
              </p:ext>
            </p:extLst>
          </p:nvPr>
        </p:nvGraphicFramePr>
        <p:xfrm>
          <a:off x="1430866" y="195579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X86,</a:t>
                      </a:r>
                      <a:r>
                        <a:rPr lang="en-US" baseline="0" dirty="0" smtClean="0"/>
                        <a:t> calls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X64, calls per second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WaitForRelease</a:t>
                      </a:r>
                      <a:r>
                        <a:rPr lang="en-US" dirty="0" smtClean="0"/>
                        <a:t>: min/max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1.58 M/1.80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2.53 M/3.53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WaitForSuccess</a:t>
                      </a:r>
                      <a:r>
                        <a:rPr lang="en-US" dirty="0" smtClean="0"/>
                        <a:t>: min/max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2.78 M/3.74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4.23 M/6.32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WaitForTimeout</a:t>
                      </a:r>
                      <a:r>
                        <a:rPr lang="en-US" dirty="0" smtClean="0"/>
                        <a:t>: min/max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2.68 M/3.59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4.65 M/7.11 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5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Socket operations: read/write select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815845"/>
              </p:ext>
            </p:extLst>
          </p:nvPr>
        </p:nvGraphicFramePr>
        <p:xfrm>
          <a:off x="2066395" y="845070"/>
          <a:ext cx="7839604" cy="601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Graph" r:id="rId3" imgW="3876840" imgH="2973600" progId="Origin50.Graph">
                  <p:embed/>
                </p:oleObj>
              </mc:Choice>
              <mc:Fallback>
                <p:oleObj name="Graph" r:id="rId3" imgW="3876840" imgH="2973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6395" y="845070"/>
                        <a:ext cx="7839604" cy="601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3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Socket operations: read/write select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863127"/>
              </p:ext>
            </p:extLst>
          </p:nvPr>
        </p:nvGraphicFramePr>
        <p:xfrm>
          <a:off x="2011098" y="798513"/>
          <a:ext cx="8169804" cy="6266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Graph" r:id="rId3" imgW="3876840" imgH="2973600" progId="Origin50.Graph">
                  <p:embed/>
                </p:oleObj>
              </mc:Choice>
              <mc:Fallback>
                <p:oleObj name="Graph" r:id="rId3" imgW="3876840" imgH="2973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1098" y="798513"/>
                        <a:ext cx="8169804" cy="6266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9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Socket operations: read-write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87586"/>
              </p:ext>
            </p:extLst>
          </p:nvPr>
        </p:nvGraphicFramePr>
        <p:xfrm>
          <a:off x="2023533" y="175259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ReadFailed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2.39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WriteFailed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2.92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ReadSuccess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2.32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WriteSuccess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 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82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336</Words>
  <Application>Microsoft Office PowerPoint</Application>
  <PresentationFormat>Widescreen</PresentationFormat>
  <Paragraphs>159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Graph</vt:lpstr>
      <vt:lpstr>LRP based communication protocol</vt:lpstr>
      <vt:lpstr>Hardware</vt:lpstr>
      <vt:lpstr>Requirements</vt:lpstr>
      <vt:lpstr>Enter/Leave critical section</vt:lpstr>
      <vt:lpstr>TryEnter/Leave critical section</vt:lpstr>
      <vt:lpstr>WaitFor/Release event</vt:lpstr>
      <vt:lpstr>Socket operations: read/write select</vt:lpstr>
      <vt:lpstr>Socket operations: read/write select</vt:lpstr>
      <vt:lpstr>Socket operations: read-write</vt:lpstr>
      <vt:lpstr>Memory copy speed</vt:lpstr>
    </vt:vector>
  </TitlesOfParts>
  <Company>Soft-FX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LRP based pr</dc:title>
  <dc:creator>Viktar Marmysh</dc:creator>
  <cp:lastModifiedBy>Viktar Marmysh</cp:lastModifiedBy>
  <cp:revision>29</cp:revision>
  <dcterms:created xsi:type="dcterms:W3CDTF">2014-05-27T06:08:40Z</dcterms:created>
  <dcterms:modified xsi:type="dcterms:W3CDTF">2014-06-09T10:21:55Z</dcterms:modified>
</cp:coreProperties>
</file>