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53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08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4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511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2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76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205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72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89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59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06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73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635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66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880A-089E-4DBE-999C-5FAA9013B02D}" type="datetimeFigureOut">
              <a:rPr lang="es-EC" smtClean="0"/>
              <a:t>10/11/2020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65BF6-4CCD-4A14-9882-1D607BF9E9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55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Personal </a:t>
            </a:r>
            <a:r>
              <a:rPr lang="es-EC" dirty="0" err="1" smtClean="0"/>
              <a:t>Pronouns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err="1" smtClean="0"/>
              <a:t>Class</a:t>
            </a:r>
            <a:r>
              <a:rPr lang="es-EC" dirty="0" smtClean="0"/>
              <a:t> No 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28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94" y="2746874"/>
            <a:ext cx="3990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19" y="2699249"/>
            <a:ext cx="3990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95" y="2699249"/>
            <a:ext cx="3971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487" y="2670674"/>
            <a:ext cx="4000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625" y="2689724"/>
            <a:ext cx="3990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76" y="2689724"/>
            <a:ext cx="3971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8" y="2689724"/>
            <a:ext cx="3962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79" y="2689724"/>
            <a:ext cx="39909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806" y="2708774"/>
            <a:ext cx="4000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65" y="214040"/>
            <a:ext cx="5235621" cy="6626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1" y="2096724"/>
            <a:ext cx="3334324" cy="7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1" y="91486"/>
            <a:ext cx="5914057" cy="1632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63" y="1750474"/>
            <a:ext cx="5992434" cy="1625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500" y="3439928"/>
            <a:ext cx="5992434" cy="1624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557" y="5109660"/>
            <a:ext cx="6005497" cy="1658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4340"/>
            <a:ext cx="2914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63" y="2740887"/>
            <a:ext cx="3981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6" y="2740887"/>
            <a:ext cx="4000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66" y="2727824"/>
            <a:ext cx="4010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6551" y="2727824"/>
            <a:ext cx="3981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65" y="2737349"/>
            <a:ext cx="3971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66" y="2727824"/>
            <a:ext cx="3933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03237"/>
            <a:ext cx="7886700" cy="1533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08" y="2727824"/>
            <a:ext cx="4000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Personal Pronouns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Pronouns</dc:title>
  <dc:creator>Giovanny Cueva</dc:creator>
  <cp:lastModifiedBy>Giovanny Cueva</cp:lastModifiedBy>
  <cp:revision>6</cp:revision>
  <dcterms:created xsi:type="dcterms:W3CDTF">2020-11-10T22:14:34Z</dcterms:created>
  <dcterms:modified xsi:type="dcterms:W3CDTF">2020-11-11T00:15:03Z</dcterms:modified>
</cp:coreProperties>
</file>