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75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9539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08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49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511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522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5762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8205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3724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13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8895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659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8060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273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8635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466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880A-089E-4DBE-999C-5FAA9013B02D}" type="datetimeFigureOut">
              <a:rPr lang="es-EC" smtClean="0"/>
              <a:t>11/11/2020</a:t>
            </a:fld>
            <a:endParaRPr lang="es-EC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865BF6-4CCD-4A14-9882-1D607BF9E9D9}" type="slidenum">
              <a:rPr lang="es-EC" smtClean="0"/>
              <a:t>‹#›</a:t>
            </a:fld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8554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Introduce </a:t>
            </a:r>
            <a:r>
              <a:rPr lang="es-EC" dirty="0" err="1" smtClean="0"/>
              <a:t>Yourself</a:t>
            </a:r>
            <a:endParaRPr lang="es-EC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err="1" smtClean="0"/>
              <a:t>Class</a:t>
            </a:r>
            <a:r>
              <a:rPr lang="es-EC" dirty="0" smtClean="0"/>
              <a:t> No 2</a:t>
            </a:r>
            <a:endParaRPr lang="es-EC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56" y="2404534"/>
            <a:ext cx="2918223" cy="32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1" y="130753"/>
            <a:ext cx="11583398" cy="65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8" y="163557"/>
            <a:ext cx="11907166" cy="65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04" y="114354"/>
            <a:ext cx="9230950" cy="67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56" y="0"/>
            <a:ext cx="9269050" cy="67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60" y="354602"/>
            <a:ext cx="10457634" cy="624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398417"/>
            <a:ext cx="9978867" cy="59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76212"/>
            <a:ext cx="118300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5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" y="118110"/>
            <a:ext cx="11732026" cy="65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6" y="132484"/>
            <a:ext cx="10920413" cy="6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1106</TotalTime>
  <Words>5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Introduce Yourself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Pronouns</dc:title>
  <dc:creator>Giovanny Cueva</dc:creator>
  <cp:lastModifiedBy>Giovanny Cueva</cp:lastModifiedBy>
  <cp:revision>15</cp:revision>
  <dcterms:created xsi:type="dcterms:W3CDTF">2020-11-10T22:14:34Z</dcterms:created>
  <dcterms:modified xsi:type="dcterms:W3CDTF">2020-11-12T14:02:54Z</dcterms:modified>
</cp:coreProperties>
</file>