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8" r:id="rId3"/>
    <p:sldId id="259" r:id="rId4"/>
    <p:sldId id="260"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75118-7041-4D19-9279-0F18E1FEEFBC}" v="34" dt="2023-12-01T11:26:00.670"/>
    <p1510:client id="{8C6B7A00-E033-4468-80CD-2D762814CB89}" v="85" dt="2023-12-01T11:34:40.355"/>
    <p1510:client id="{E72E602A-A303-4258-B374-67F1CB3572D7}" v="4" dt="2023-12-01T10:53:40.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49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ed mahjoob" userId="c6860051c89625ba" providerId="LiveId" clId="{8C6B7A00-E033-4468-80CD-2D762814CB89}"/>
    <pc:docChg chg="undo custSel addSld modSld">
      <pc:chgData name="ahmed mahjoob" userId="c6860051c89625ba" providerId="LiveId" clId="{8C6B7A00-E033-4468-80CD-2D762814CB89}" dt="2023-12-01T12:04:16.101" v="294" actId="27636"/>
      <pc:docMkLst>
        <pc:docMk/>
      </pc:docMkLst>
      <pc:sldChg chg="modSp mod">
        <pc:chgData name="ahmed mahjoob" userId="c6860051c89625ba" providerId="LiveId" clId="{8C6B7A00-E033-4468-80CD-2D762814CB89}" dt="2023-12-01T11:45:43.534" v="94" actId="2711"/>
        <pc:sldMkLst>
          <pc:docMk/>
          <pc:sldMk cId="3372135678" sldId="259"/>
        </pc:sldMkLst>
        <pc:spChg chg="mod">
          <ac:chgData name="ahmed mahjoob" userId="c6860051c89625ba" providerId="LiveId" clId="{8C6B7A00-E033-4468-80CD-2D762814CB89}" dt="2023-12-01T11:45:43.534" v="94" actId="2711"/>
          <ac:spMkLst>
            <pc:docMk/>
            <pc:sldMk cId="3372135678" sldId="259"/>
            <ac:spMk id="3" creationId="{7DF34BCC-B611-AED2-453C-987577EEF24C}"/>
          </ac:spMkLst>
        </pc:spChg>
      </pc:sldChg>
      <pc:sldChg chg="modSp mod">
        <pc:chgData name="ahmed mahjoob" userId="c6860051c89625ba" providerId="LiveId" clId="{8C6B7A00-E033-4468-80CD-2D762814CB89}" dt="2023-12-01T12:03:45.936" v="288" actId="403"/>
        <pc:sldMkLst>
          <pc:docMk/>
          <pc:sldMk cId="3784125524" sldId="260"/>
        </pc:sldMkLst>
        <pc:spChg chg="mod">
          <ac:chgData name="ahmed mahjoob" userId="c6860051c89625ba" providerId="LiveId" clId="{8C6B7A00-E033-4468-80CD-2D762814CB89}" dt="2023-12-01T12:03:45.936" v="288" actId="403"/>
          <ac:spMkLst>
            <pc:docMk/>
            <pc:sldMk cId="3784125524" sldId="260"/>
            <ac:spMk id="3" creationId="{03698A33-03FE-BB7D-5C32-B53C00BB7243}"/>
          </ac:spMkLst>
        </pc:spChg>
      </pc:sldChg>
      <pc:sldChg chg="modSp mod">
        <pc:chgData name="ahmed mahjoob" userId="c6860051c89625ba" providerId="LiveId" clId="{8C6B7A00-E033-4468-80CD-2D762814CB89}" dt="2023-12-01T12:03:51.896" v="289" actId="403"/>
        <pc:sldMkLst>
          <pc:docMk/>
          <pc:sldMk cId="1962242600" sldId="261"/>
        </pc:sldMkLst>
        <pc:spChg chg="mod">
          <ac:chgData name="ahmed mahjoob" userId="c6860051c89625ba" providerId="LiveId" clId="{8C6B7A00-E033-4468-80CD-2D762814CB89}" dt="2023-12-01T12:03:51.896" v="289" actId="403"/>
          <ac:spMkLst>
            <pc:docMk/>
            <pc:sldMk cId="1962242600" sldId="261"/>
            <ac:spMk id="3" creationId="{F57F17BD-21EC-9708-3842-B464AFA61231}"/>
          </ac:spMkLst>
        </pc:spChg>
      </pc:sldChg>
      <pc:sldChg chg="modSp mod">
        <pc:chgData name="ahmed mahjoob" userId="c6860051c89625ba" providerId="LiveId" clId="{8C6B7A00-E033-4468-80CD-2D762814CB89}" dt="2023-12-01T12:03:58.736" v="290" actId="403"/>
        <pc:sldMkLst>
          <pc:docMk/>
          <pc:sldMk cId="1219844839" sldId="262"/>
        </pc:sldMkLst>
        <pc:spChg chg="mod">
          <ac:chgData name="ahmed mahjoob" userId="c6860051c89625ba" providerId="LiveId" clId="{8C6B7A00-E033-4468-80CD-2D762814CB89}" dt="2023-12-01T12:03:58.736" v="290" actId="403"/>
          <ac:spMkLst>
            <pc:docMk/>
            <pc:sldMk cId="1219844839" sldId="262"/>
            <ac:spMk id="3" creationId="{29301D06-B610-C772-BFBD-C0E5274F4C28}"/>
          </ac:spMkLst>
        </pc:spChg>
      </pc:sldChg>
      <pc:sldChg chg="modSp mod">
        <pc:chgData name="ahmed mahjoob" userId="c6860051c89625ba" providerId="LiveId" clId="{8C6B7A00-E033-4468-80CD-2D762814CB89}" dt="2023-12-01T12:04:16.101" v="294" actId="27636"/>
        <pc:sldMkLst>
          <pc:docMk/>
          <pc:sldMk cId="1828844086" sldId="263"/>
        </pc:sldMkLst>
        <pc:spChg chg="mod">
          <ac:chgData name="ahmed mahjoob" userId="c6860051c89625ba" providerId="LiveId" clId="{8C6B7A00-E033-4468-80CD-2D762814CB89}" dt="2023-12-01T12:04:16.101" v="294" actId="27636"/>
          <ac:spMkLst>
            <pc:docMk/>
            <pc:sldMk cId="1828844086" sldId="263"/>
            <ac:spMk id="3" creationId="{29301D06-B610-C772-BFBD-C0E5274F4C28}"/>
          </ac:spMkLst>
        </pc:spChg>
      </pc:sldChg>
      <pc:sldChg chg="addSp delSp modSp mod setBg">
        <pc:chgData name="ahmed mahjoob" userId="c6860051c89625ba" providerId="LiveId" clId="{8C6B7A00-E033-4468-80CD-2D762814CB89}" dt="2023-12-01T12:01:54.440" v="281" actId="14100"/>
        <pc:sldMkLst>
          <pc:docMk/>
          <pc:sldMk cId="4273222813" sldId="264"/>
        </pc:sldMkLst>
        <pc:spChg chg="mod">
          <ac:chgData name="ahmed mahjoob" userId="c6860051c89625ba" providerId="LiveId" clId="{8C6B7A00-E033-4468-80CD-2D762814CB89}" dt="2023-12-01T11:30:25.060" v="8" actId="26606"/>
          <ac:spMkLst>
            <pc:docMk/>
            <pc:sldMk cId="4273222813" sldId="264"/>
            <ac:spMk id="2" creationId="{5565730C-056A-A705-BF44-BD85C2B4FF0E}"/>
          </ac:spMkLst>
        </pc:spChg>
        <pc:spChg chg="add del">
          <ac:chgData name="ahmed mahjoob" userId="c6860051c89625ba" providerId="LiveId" clId="{8C6B7A00-E033-4468-80CD-2D762814CB89}" dt="2023-12-01T11:30:25.060" v="8" actId="26606"/>
          <ac:spMkLst>
            <pc:docMk/>
            <pc:sldMk cId="4273222813" sldId="264"/>
            <ac:spMk id="15" creationId="{D42CF425-7213-4F89-B0FF-4C2BDDD9C680}"/>
          </ac:spMkLst>
        </pc:spChg>
        <pc:spChg chg="del">
          <ac:chgData name="ahmed mahjoob" userId="c6860051c89625ba" providerId="LiveId" clId="{8C6B7A00-E033-4468-80CD-2D762814CB89}" dt="2023-12-01T11:28:40.963" v="2"/>
          <ac:spMkLst>
            <pc:docMk/>
            <pc:sldMk cId="4273222813" sldId="264"/>
            <ac:spMk id="18" creationId="{BC70572F-E9EA-3B01-2377-1A6303D84015}"/>
          </ac:spMkLst>
        </pc:spChg>
        <pc:spChg chg="add del">
          <ac:chgData name="ahmed mahjoob" userId="c6860051c89625ba" providerId="LiveId" clId="{8C6B7A00-E033-4468-80CD-2D762814CB89}" dt="2023-12-01T11:30:25.060" v="8" actId="26606"/>
          <ac:spMkLst>
            <pc:docMk/>
            <pc:sldMk cId="4273222813" sldId="264"/>
            <ac:spMk id="21" creationId="{202A25CB-1ED1-4C87-AB49-8D3BC684D1CE}"/>
          </ac:spMkLst>
        </pc:spChg>
        <pc:spChg chg="add">
          <ac:chgData name="ahmed mahjoob" userId="c6860051c89625ba" providerId="LiveId" clId="{8C6B7A00-E033-4468-80CD-2D762814CB89}" dt="2023-12-01T11:30:25.060" v="8" actId="26606"/>
          <ac:spMkLst>
            <pc:docMk/>
            <pc:sldMk cId="4273222813" sldId="264"/>
            <ac:spMk id="30" creationId="{5F07A6A6-E44B-411E-AA18-65E4811366A6}"/>
          </ac:spMkLst>
        </pc:spChg>
        <pc:spChg chg="add">
          <ac:chgData name="ahmed mahjoob" userId="c6860051c89625ba" providerId="LiveId" clId="{8C6B7A00-E033-4468-80CD-2D762814CB89}" dt="2023-12-01T11:30:25.060" v="8" actId="26606"/>
          <ac:spMkLst>
            <pc:docMk/>
            <pc:sldMk cId="4273222813" sldId="264"/>
            <ac:spMk id="36" creationId="{5D5A8E14-301B-40C0-A174-D2232EF95C0B}"/>
          </ac:spMkLst>
        </pc:spChg>
        <pc:spChg chg="add">
          <ac:chgData name="ahmed mahjoob" userId="c6860051c89625ba" providerId="LiveId" clId="{8C6B7A00-E033-4468-80CD-2D762814CB89}" dt="2023-12-01T11:30:25.060" v="8" actId="26606"/>
          <ac:spMkLst>
            <pc:docMk/>
            <pc:sldMk cId="4273222813" sldId="264"/>
            <ac:spMk id="38" creationId="{9484639B-D130-4FDF-9889-EA88D8CC90F9}"/>
          </ac:spMkLst>
        </pc:spChg>
        <pc:spChg chg="add">
          <ac:chgData name="ahmed mahjoob" userId="c6860051c89625ba" providerId="LiveId" clId="{8C6B7A00-E033-4468-80CD-2D762814CB89}" dt="2023-12-01T11:30:25.060" v="8" actId="26606"/>
          <ac:spMkLst>
            <pc:docMk/>
            <pc:sldMk cId="4273222813" sldId="264"/>
            <ac:spMk id="40" creationId="{1EBB90A2-2B0A-4F80-8F25-0403340654FF}"/>
          </ac:spMkLst>
        </pc:spChg>
        <pc:picChg chg="add mod">
          <ac:chgData name="ahmed mahjoob" userId="c6860051c89625ba" providerId="LiveId" clId="{8C6B7A00-E033-4468-80CD-2D762814CB89}" dt="2023-12-01T12:01:37.321" v="277" actId="14100"/>
          <ac:picMkLst>
            <pc:docMk/>
            <pc:sldMk cId="4273222813" sldId="264"/>
            <ac:picMk id="5" creationId="{68B9DA94-FB26-2F8E-BDAF-0371404D29B0}"/>
          </ac:picMkLst>
        </pc:picChg>
        <pc:picChg chg="add mod">
          <ac:chgData name="ahmed mahjoob" userId="c6860051c89625ba" providerId="LiveId" clId="{8C6B7A00-E033-4468-80CD-2D762814CB89}" dt="2023-12-01T12:01:45.984" v="279" actId="14100"/>
          <ac:picMkLst>
            <pc:docMk/>
            <pc:sldMk cId="4273222813" sldId="264"/>
            <ac:picMk id="6" creationId="{64805862-8949-2979-4182-5AF43BB9BBE3}"/>
          </ac:picMkLst>
        </pc:picChg>
        <pc:picChg chg="add mod">
          <ac:chgData name="ahmed mahjoob" userId="c6860051c89625ba" providerId="LiveId" clId="{8C6B7A00-E033-4468-80CD-2D762814CB89}" dt="2023-12-01T12:01:54.440" v="281" actId="14100"/>
          <ac:picMkLst>
            <pc:docMk/>
            <pc:sldMk cId="4273222813" sldId="264"/>
            <ac:picMk id="7" creationId="{0E388069-5361-463C-A04E-9068A930CDEF}"/>
          </ac:picMkLst>
        </pc:picChg>
        <pc:picChg chg="add del">
          <ac:chgData name="ahmed mahjoob" userId="c6860051c89625ba" providerId="LiveId" clId="{8C6B7A00-E033-4468-80CD-2D762814CB89}" dt="2023-12-01T11:30:25.060" v="8" actId="26606"/>
          <ac:picMkLst>
            <pc:docMk/>
            <pc:sldMk cId="4273222813" sldId="264"/>
            <ac:picMk id="11" creationId="{412E3267-7ABE-412B-8580-47EC0D1F61FE}"/>
          </ac:picMkLst>
        </pc:picChg>
        <pc:picChg chg="add del">
          <ac:chgData name="ahmed mahjoob" userId="c6860051c89625ba" providerId="LiveId" clId="{8C6B7A00-E033-4468-80CD-2D762814CB89}" dt="2023-12-01T11:30:25.060" v="8" actId="26606"/>
          <ac:picMkLst>
            <pc:docMk/>
            <pc:sldMk cId="4273222813" sldId="264"/>
            <ac:picMk id="13" creationId="{20B62C5A-2250-4380-AB23-DB87446CCED0}"/>
          </ac:picMkLst>
        </pc:picChg>
        <pc:picChg chg="add del">
          <ac:chgData name="ahmed mahjoob" userId="c6860051c89625ba" providerId="LiveId" clId="{8C6B7A00-E033-4468-80CD-2D762814CB89}" dt="2023-12-01T11:30:25.060" v="8" actId="26606"/>
          <ac:picMkLst>
            <pc:docMk/>
            <pc:sldMk cId="4273222813" sldId="264"/>
            <ac:picMk id="17" creationId="{D35DA97D-88F8-4249-B650-4FC9FD50A382}"/>
          </ac:picMkLst>
        </pc:picChg>
        <pc:picChg chg="add del">
          <ac:chgData name="ahmed mahjoob" userId="c6860051c89625ba" providerId="LiveId" clId="{8C6B7A00-E033-4468-80CD-2D762814CB89}" dt="2023-12-01T11:30:25.060" v="8" actId="26606"/>
          <ac:picMkLst>
            <pc:docMk/>
            <pc:sldMk cId="4273222813" sldId="264"/>
            <ac:picMk id="19" creationId="{43F38673-6E30-4BAE-AC67-0B283EBF4291}"/>
          </ac:picMkLst>
        </pc:picChg>
        <pc:picChg chg="add">
          <ac:chgData name="ahmed mahjoob" userId="c6860051c89625ba" providerId="LiveId" clId="{8C6B7A00-E033-4468-80CD-2D762814CB89}" dt="2023-12-01T11:30:25.060" v="8" actId="26606"/>
          <ac:picMkLst>
            <pc:docMk/>
            <pc:sldMk cId="4273222813" sldId="264"/>
            <ac:picMk id="26" creationId="{0F7302AF-86B9-441B-8D24-AC382E2A43A7}"/>
          </ac:picMkLst>
        </pc:picChg>
        <pc:picChg chg="add">
          <ac:chgData name="ahmed mahjoob" userId="c6860051c89625ba" providerId="LiveId" clId="{8C6B7A00-E033-4468-80CD-2D762814CB89}" dt="2023-12-01T11:30:25.060" v="8" actId="26606"/>
          <ac:picMkLst>
            <pc:docMk/>
            <pc:sldMk cId="4273222813" sldId="264"/>
            <ac:picMk id="28" creationId="{99A2A6C2-D371-4C6B-B50F-CC71C6D01037}"/>
          </ac:picMkLst>
        </pc:picChg>
        <pc:picChg chg="add">
          <ac:chgData name="ahmed mahjoob" userId="c6860051c89625ba" providerId="LiveId" clId="{8C6B7A00-E033-4468-80CD-2D762814CB89}" dt="2023-12-01T11:30:25.060" v="8" actId="26606"/>
          <ac:picMkLst>
            <pc:docMk/>
            <pc:sldMk cId="4273222813" sldId="264"/>
            <ac:picMk id="32" creationId="{8CC3468F-5EED-42B0-8507-F30360E1D51E}"/>
          </ac:picMkLst>
        </pc:picChg>
        <pc:picChg chg="add">
          <ac:chgData name="ahmed mahjoob" userId="c6860051c89625ba" providerId="LiveId" clId="{8C6B7A00-E033-4468-80CD-2D762814CB89}" dt="2023-12-01T11:30:25.060" v="8" actId="26606"/>
          <ac:picMkLst>
            <pc:docMk/>
            <pc:sldMk cId="4273222813" sldId="264"/>
            <ac:picMk id="34" creationId="{591711EE-029D-453C-9AE9-E87829F1D3D3}"/>
          </ac:picMkLst>
        </pc:picChg>
      </pc:sldChg>
      <pc:sldChg chg="addSp delSp modSp new mod setBg">
        <pc:chgData name="ahmed mahjoob" userId="c6860051c89625ba" providerId="LiveId" clId="{8C6B7A00-E033-4468-80CD-2D762814CB89}" dt="2023-12-01T12:01:25.208" v="276" actId="14100"/>
        <pc:sldMkLst>
          <pc:docMk/>
          <pc:sldMk cId="328134205" sldId="265"/>
        </pc:sldMkLst>
        <pc:spChg chg="mod">
          <ac:chgData name="ahmed mahjoob" userId="c6860051c89625ba" providerId="LiveId" clId="{8C6B7A00-E033-4468-80CD-2D762814CB89}" dt="2023-12-01T11:32:46.689" v="44" actId="26606"/>
          <ac:spMkLst>
            <pc:docMk/>
            <pc:sldMk cId="328134205" sldId="265"/>
            <ac:spMk id="2" creationId="{1CF7598E-9F9B-7F4B-F464-81778A2BCCA2}"/>
          </ac:spMkLst>
        </pc:spChg>
        <pc:spChg chg="add del">
          <ac:chgData name="ahmed mahjoob" userId="c6860051c89625ba" providerId="LiveId" clId="{8C6B7A00-E033-4468-80CD-2D762814CB89}" dt="2023-12-01T11:32:07.593" v="35"/>
          <ac:spMkLst>
            <pc:docMk/>
            <pc:sldMk cId="328134205" sldId="265"/>
            <ac:spMk id="3" creationId="{6B0C7066-FB41-C2D0-A9BF-23E4D62AF2BE}"/>
          </ac:spMkLst>
        </pc:spChg>
        <pc:spChg chg="add">
          <ac:chgData name="ahmed mahjoob" userId="c6860051c89625ba" providerId="LiveId" clId="{8C6B7A00-E033-4468-80CD-2D762814CB89}" dt="2023-12-01T11:32:46.689" v="44" actId="26606"/>
          <ac:spMkLst>
            <pc:docMk/>
            <pc:sldMk cId="328134205" sldId="265"/>
            <ac:spMk id="16" creationId="{5F07A6A6-E44B-411E-AA18-65E4811366A6}"/>
          </ac:spMkLst>
        </pc:spChg>
        <pc:spChg chg="add">
          <ac:chgData name="ahmed mahjoob" userId="c6860051c89625ba" providerId="LiveId" clId="{8C6B7A00-E033-4468-80CD-2D762814CB89}" dt="2023-12-01T11:32:46.689" v="44" actId="26606"/>
          <ac:spMkLst>
            <pc:docMk/>
            <pc:sldMk cId="328134205" sldId="265"/>
            <ac:spMk id="22" creationId="{5D5A8E14-301B-40C0-A174-D2232EF95C0B}"/>
          </ac:spMkLst>
        </pc:spChg>
        <pc:spChg chg="add">
          <ac:chgData name="ahmed mahjoob" userId="c6860051c89625ba" providerId="LiveId" clId="{8C6B7A00-E033-4468-80CD-2D762814CB89}" dt="2023-12-01T11:32:46.689" v="44" actId="26606"/>
          <ac:spMkLst>
            <pc:docMk/>
            <pc:sldMk cId="328134205" sldId="265"/>
            <ac:spMk id="24" creationId="{9484639B-D130-4FDF-9889-EA88D8CC90F9}"/>
          </ac:spMkLst>
        </pc:spChg>
        <pc:spChg chg="add">
          <ac:chgData name="ahmed mahjoob" userId="c6860051c89625ba" providerId="LiveId" clId="{8C6B7A00-E033-4468-80CD-2D762814CB89}" dt="2023-12-01T11:32:46.689" v="44" actId="26606"/>
          <ac:spMkLst>
            <pc:docMk/>
            <pc:sldMk cId="328134205" sldId="265"/>
            <ac:spMk id="26" creationId="{1EBB90A2-2B0A-4F80-8F25-0403340654FF}"/>
          </ac:spMkLst>
        </pc:spChg>
        <pc:picChg chg="add del mod">
          <ac:chgData name="ahmed mahjoob" userId="c6860051c89625ba" providerId="LiveId" clId="{8C6B7A00-E033-4468-80CD-2D762814CB89}" dt="2023-12-01T11:31:51.849" v="34"/>
          <ac:picMkLst>
            <pc:docMk/>
            <pc:sldMk cId="328134205" sldId="265"/>
            <ac:picMk id="4" creationId="{570F42BF-FD92-A97B-A5B5-DD1895D64A88}"/>
          </ac:picMkLst>
        </pc:picChg>
        <pc:picChg chg="add mod">
          <ac:chgData name="ahmed mahjoob" userId="c6860051c89625ba" providerId="LiveId" clId="{8C6B7A00-E033-4468-80CD-2D762814CB89}" dt="2023-12-01T12:01:21.600" v="275" actId="1076"/>
          <ac:picMkLst>
            <pc:docMk/>
            <pc:sldMk cId="328134205" sldId="265"/>
            <ac:picMk id="5" creationId="{C909767F-D82B-B9AD-25E9-D8445DCDA77E}"/>
          </ac:picMkLst>
        </pc:picChg>
        <pc:picChg chg="add mod">
          <ac:chgData name="ahmed mahjoob" userId="c6860051c89625ba" providerId="LiveId" clId="{8C6B7A00-E033-4468-80CD-2D762814CB89}" dt="2023-12-01T12:01:08.264" v="271" actId="14100"/>
          <ac:picMkLst>
            <pc:docMk/>
            <pc:sldMk cId="328134205" sldId="265"/>
            <ac:picMk id="6" creationId="{6634050C-BCAD-E708-CEC9-C2CE1FCDC646}"/>
          </ac:picMkLst>
        </pc:picChg>
        <pc:picChg chg="add mod ord">
          <ac:chgData name="ahmed mahjoob" userId="c6860051c89625ba" providerId="LiveId" clId="{8C6B7A00-E033-4468-80CD-2D762814CB89}" dt="2023-12-01T12:01:25.208" v="276" actId="14100"/>
          <ac:picMkLst>
            <pc:docMk/>
            <pc:sldMk cId="328134205" sldId="265"/>
            <ac:picMk id="7" creationId="{5AFD2CAE-242A-71C3-935E-CD564A6B1415}"/>
          </ac:picMkLst>
        </pc:picChg>
        <pc:picChg chg="add">
          <ac:chgData name="ahmed mahjoob" userId="c6860051c89625ba" providerId="LiveId" clId="{8C6B7A00-E033-4468-80CD-2D762814CB89}" dt="2023-12-01T11:32:46.689" v="44" actId="26606"/>
          <ac:picMkLst>
            <pc:docMk/>
            <pc:sldMk cId="328134205" sldId="265"/>
            <ac:picMk id="12" creationId="{0F7302AF-86B9-441B-8D24-AC382E2A43A7}"/>
          </ac:picMkLst>
        </pc:picChg>
        <pc:picChg chg="add">
          <ac:chgData name="ahmed mahjoob" userId="c6860051c89625ba" providerId="LiveId" clId="{8C6B7A00-E033-4468-80CD-2D762814CB89}" dt="2023-12-01T11:32:46.689" v="44" actId="26606"/>
          <ac:picMkLst>
            <pc:docMk/>
            <pc:sldMk cId="328134205" sldId="265"/>
            <ac:picMk id="14" creationId="{99A2A6C2-D371-4C6B-B50F-CC71C6D01037}"/>
          </ac:picMkLst>
        </pc:picChg>
        <pc:picChg chg="add">
          <ac:chgData name="ahmed mahjoob" userId="c6860051c89625ba" providerId="LiveId" clId="{8C6B7A00-E033-4468-80CD-2D762814CB89}" dt="2023-12-01T11:32:46.689" v="44" actId="26606"/>
          <ac:picMkLst>
            <pc:docMk/>
            <pc:sldMk cId="328134205" sldId="265"/>
            <ac:picMk id="18" creationId="{8CC3468F-5EED-42B0-8507-F30360E1D51E}"/>
          </ac:picMkLst>
        </pc:picChg>
        <pc:picChg chg="add">
          <ac:chgData name="ahmed mahjoob" userId="c6860051c89625ba" providerId="LiveId" clId="{8C6B7A00-E033-4468-80CD-2D762814CB89}" dt="2023-12-01T11:32:46.689" v="44" actId="26606"/>
          <ac:picMkLst>
            <pc:docMk/>
            <pc:sldMk cId="328134205" sldId="265"/>
            <ac:picMk id="20" creationId="{591711EE-029D-453C-9AE9-E87829F1D3D3}"/>
          </ac:picMkLst>
        </pc:picChg>
      </pc:sldChg>
      <pc:sldChg chg="addSp delSp modSp new mod">
        <pc:chgData name="ahmed mahjoob" userId="c6860051c89625ba" providerId="LiveId" clId="{8C6B7A00-E033-4468-80CD-2D762814CB89}" dt="2023-12-01T12:02:04.129" v="283" actId="14100"/>
        <pc:sldMkLst>
          <pc:docMk/>
          <pc:sldMk cId="3763387947" sldId="266"/>
        </pc:sldMkLst>
        <pc:spChg chg="mod">
          <ac:chgData name="ahmed mahjoob" userId="c6860051c89625ba" providerId="LiveId" clId="{8C6B7A00-E033-4468-80CD-2D762814CB89}" dt="2023-12-01T11:33:10.584" v="64" actId="20577"/>
          <ac:spMkLst>
            <pc:docMk/>
            <pc:sldMk cId="3763387947" sldId="266"/>
            <ac:spMk id="2" creationId="{6882A070-6E83-768D-B4D1-74C3612FD15D}"/>
          </ac:spMkLst>
        </pc:spChg>
        <pc:spChg chg="del">
          <ac:chgData name="ahmed mahjoob" userId="c6860051c89625ba" providerId="LiveId" clId="{8C6B7A00-E033-4468-80CD-2D762814CB89}" dt="2023-12-01T11:33:20.485" v="65"/>
          <ac:spMkLst>
            <pc:docMk/>
            <pc:sldMk cId="3763387947" sldId="266"/>
            <ac:spMk id="3" creationId="{77024295-7AB0-2B41-D9F0-529F34E8910D}"/>
          </ac:spMkLst>
        </pc:spChg>
        <pc:picChg chg="add mod">
          <ac:chgData name="ahmed mahjoob" userId="c6860051c89625ba" providerId="LiveId" clId="{8C6B7A00-E033-4468-80CD-2D762814CB89}" dt="2023-12-01T12:02:04.129" v="283" actId="14100"/>
          <ac:picMkLst>
            <pc:docMk/>
            <pc:sldMk cId="3763387947" sldId="266"/>
            <ac:picMk id="4" creationId="{56DF906C-6C18-9CE3-804B-9A8BDB78EA1C}"/>
          </ac:picMkLst>
        </pc:picChg>
      </pc:sldChg>
      <pc:sldChg chg="addSp delSp modSp new mod setBg modClrScheme addAnim delAnim chgLayout">
        <pc:chgData name="ahmed mahjoob" userId="c6860051c89625ba" providerId="LiveId" clId="{8C6B7A00-E033-4468-80CD-2D762814CB89}" dt="2023-12-01T11:55:59.679" v="261"/>
        <pc:sldMkLst>
          <pc:docMk/>
          <pc:sldMk cId="2616970384" sldId="267"/>
        </pc:sldMkLst>
        <pc:spChg chg="mod ord">
          <ac:chgData name="ahmed mahjoob" userId="c6860051c89625ba" providerId="LiveId" clId="{8C6B7A00-E033-4468-80CD-2D762814CB89}" dt="2023-12-01T11:55:59.676" v="260" actId="26606"/>
          <ac:spMkLst>
            <pc:docMk/>
            <pc:sldMk cId="2616970384" sldId="267"/>
            <ac:spMk id="2" creationId="{1CB71E53-1A8E-F376-AF05-9EA4E6E44348}"/>
          </ac:spMkLst>
        </pc:spChg>
        <pc:spChg chg="del mod ord">
          <ac:chgData name="ahmed mahjoob" userId="c6860051c89625ba" providerId="LiveId" clId="{8C6B7A00-E033-4468-80CD-2D762814CB89}" dt="2023-12-01T11:54:58.161" v="219" actId="700"/>
          <ac:spMkLst>
            <pc:docMk/>
            <pc:sldMk cId="2616970384" sldId="267"/>
            <ac:spMk id="3" creationId="{5BD6974E-B9E3-4701-75B7-FF4B578F0B35}"/>
          </ac:spMkLst>
        </pc:spChg>
        <pc:spChg chg="add del mod ord">
          <ac:chgData name="ahmed mahjoob" userId="c6860051c89625ba" providerId="LiveId" clId="{8C6B7A00-E033-4468-80CD-2D762814CB89}" dt="2023-12-01T11:55:20.984" v="226" actId="700"/>
          <ac:spMkLst>
            <pc:docMk/>
            <pc:sldMk cId="2616970384" sldId="267"/>
            <ac:spMk id="4" creationId="{82ACD400-D23E-AEE6-136B-656989D08ECD}"/>
          </ac:spMkLst>
        </pc:spChg>
        <pc:spChg chg="add del">
          <ac:chgData name="ahmed mahjoob" userId="c6860051c89625ba" providerId="LiveId" clId="{8C6B7A00-E033-4468-80CD-2D762814CB89}" dt="2023-12-01T11:55:59.583" v="259" actId="26606"/>
          <ac:spMkLst>
            <pc:docMk/>
            <pc:sldMk cId="2616970384" sldId="267"/>
            <ac:spMk id="12" creationId="{989BE678-777B-482A-A616-FEDC47B162E5}"/>
          </ac:spMkLst>
        </pc:spChg>
        <pc:spChg chg="add del">
          <ac:chgData name="ahmed mahjoob" userId="c6860051c89625ba" providerId="LiveId" clId="{8C6B7A00-E033-4468-80CD-2D762814CB89}" dt="2023-12-01T11:55:59.583" v="259" actId="26606"/>
          <ac:spMkLst>
            <pc:docMk/>
            <pc:sldMk cId="2616970384" sldId="267"/>
            <ac:spMk id="18" creationId="{D28BE0C3-2102-4820-B88B-A448B1840D14}"/>
          </ac:spMkLst>
        </pc:spChg>
        <pc:spChg chg="add del">
          <ac:chgData name="ahmed mahjoob" userId="c6860051c89625ba" providerId="LiveId" clId="{8C6B7A00-E033-4468-80CD-2D762814CB89}" dt="2023-12-01T11:55:59.583" v="259" actId="26606"/>
          <ac:spMkLst>
            <pc:docMk/>
            <pc:sldMk cId="2616970384" sldId="267"/>
            <ac:spMk id="20" creationId="{C885E190-58DD-42DD-A4A8-401E15C92A52}"/>
          </ac:spMkLst>
        </pc:spChg>
        <pc:spChg chg="add">
          <ac:chgData name="ahmed mahjoob" userId="c6860051c89625ba" providerId="LiveId" clId="{8C6B7A00-E033-4468-80CD-2D762814CB89}" dt="2023-12-01T11:55:59.676" v="260" actId="26606"/>
          <ac:spMkLst>
            <pc:docMk/>
            <pc:sldMk cId="2616970384" sldId="267"/>
            <ac:spMk id="24" creationId="{989BE678-777B-482A-A616-FEDC47B162E5}"/>
          </ac:spMkLst>
        </pc:spChg>
        <pc:spChg chg="add">
          <ac:chgData name="ahmed mahjoob" userId="c6860051c89625ba" providerId="LiveId" clId="{8C6B7A00-E033-4468-80CD-2D762814CB89}" dt="2023-12-01T11:55:59.676" v="260" actId="26606"/>
          <ac:spMkLst>
            <pc:docMk/>
            <pc:sldMk cId="2616970384" sldId="267"/>
            <ac:spMk id="27" creationId="{D28BE0C3-2102-4820-B88B-A448B1840D14}"/>
          </ac:spMkLst>
        </pc:spChg>
        <pc:picChg chg="add del">
          <ac:chgData name="ahmed mahjoob" userId="c6860051c89625ba" providerId="LiveId" clId="{8C6B7A00-E033-4468-80CD-2D762814CB89}" dt="2023-12-01T11:55:59.583" v="259" actId="26606"/>
          <ac:picMkLst>
            <pc:docMk/>
            <pc:sldMk cId="2616970384" sldId="267"/>
            <ac:picMk id="5" creationId="{785E4881-165B-7A2D-624D-94F4B3318582}"/>
          </ac:picMkLst>
        </pc:picChg>
        <pc:picChg chg="add del">
          <ac:chgData name="ahmed mahjoob" userId="c6860051c89625ba" providerId="LiveId" clId="{8C6B7A00-E033-4468-80CD-2D762814CB89}" dt="2023-12-01T11:55:59.583" v="259" actId="26606"/>
          <ac:picMkLst>
            <pc:docMk/>
            <pc:sldMk cId="2616970384" sldId="267"/>
            <ac:picMk id="8" creationId="{DF19BAF3-7E20-4B9D-B544-BABAEEA1FA75}"/>
          </ac:picMkLst>
        </pc:picChg>
        <pc:picChg chg="add del">
          <ac:chgData name="ahmed mahjoob" userId="c6860051c89625ba" providerId="LiveId" clId="{8C6B7A00-E033-4468-80CD-2D762814CB89}" dt="2023-12-01T11:55:59.583" v="259" actId="26606"/>
          <ac:picMkLst>
            <pc:docMk/>
            <pc:sldMk cId="2616970384" sldId="267"/>
            <ac:picMk id="10" creationId="{950648F4-ABCD-4DF0-8641-76CFB2354721}"/>
          </ac:picMkLst>
        </pc:picChg>
        <pc:picChg chg="add del">
          <ac:chgData name="ahmed mahjoob" userId="c6860051c89625ba" providerId="LiveId" clId="{8C6B7A00-E033-4468-80CD-2D762814CB89}" dt="2023-12-01T11:55:59.583" v="259" actId="26606"/>
          <ac:picMkLst>
            <pc:docMk/>
            <pc:sldMk cId="2616970384" sldId="267"/>
            <ac:picMk id="14" creationId="{CF1EB4BD-9C7E-4AA3-9681-C7EB0DA6250B}"/>
          </ac:picMkLst>
        </pc:picChg>
        <pc:picChg chg="add del">
          <ac:chgData name="ahmed mahjoob" userId="c6860051c89625ba" providerId="LiveId" clId="{8C6B7A00-E033-4468-80CD-2D762814CB89}" dt="2023-12-01T11:55:59.583" v="259" actId="26606"/>
          <ac:picMkLst>
            <pc:docMk/>
            <pc:sldMk cId="2616970384" sldId="267"/>
            <ac:picMk id="16" creationId="{94AAE3AA-3759-4D28-B0EF-575F25A5146C}"/>
          </ac:picMkLst>
        </pc:picChg>
        <pc:picChg chg="add">
          <ac:chgData name="ahmed mahjoob" userId="c6860051c89625ba" providerId="LiveId" clId="{8C6B7A00-E033-4468-80CD-2D762814CB89}" dt="2023-12-01T11:55:59.676" v="260" actId="26606"/>
          <ac:picMkLst>
            <pc:docMk/>
            <pc:sldMk cId="2616970384" sldId="267"/>
            <ac:picMk id="22" creationId="{DF19BAF3-7E20-4B9D-B544-BABAEEA1FA75}"/>
          </ac:picMkLst>
        </pc:picChg>
        <pc:picChg chg="add">
          <ac:chgData name="ahmed mahjoob" userId="c6860051c89625ba" providerId="LiveId" clId="{8C6B7A00-E033-4468-80CD-2D762814CB89}" dt="2023-12-01T11:55:59.676" v="260" actId="26606"/>
          <ac:picMkLst>
            <pc:docMk/>
            <pc:sldMk cId="2616970384" sldId="267"/>
            <ac:picMk id="23" creationId="{950648F4-ABCD-4DF0-8641-76CFB2354721}"/>
          </ac:picMkLst>
        </pc:picChg>
        <pc:picChg chg="add">
          <ac:chgData name="ahmed mahjoob" userId="c6860051c89625ba" providerId="LiveId" clId="{8C6B7A00-E033-4468-80CD-2D762814CB89}" dt="2023-12-01T11:55:59.676" v="260" actId="26606"/>
          <ac:picMkLst>
            <pc:docMk/>
            <pc:sldMk cId="2616970384" sldId="267"/>
            <ac:picMk id="25" creationId="{CF1EB4BD-9C7E-4AA3-9681-C7EB0DA6250B}"/>
          </ac:picMkLst>
        </pc:picChg>
        <pc:picChg chg="add">
          <ac:chgData name="ahmed mahjoob" userId="c6860051c89625ba" providerId="LiveId" clId="{8C6B7A00-E033-4468-80CD-2D762814CB89}" dt="2023-12-01T11:55:59.676" v="260" actId="26606"/>
          <ac:picMkLst>
            <pc:docMk/>
            <pc:sldMk cId="2616970384" sldId="267"/>
            <ac:picMk id="26" creationId="{94AAE3AA-3759-4D28-B0EF-575F25A5146C}"/>
          </ac:picMkLst>
        </pc:picChg>
        <pc:picChg chg="add">
          <ac:chgData name="ahmed mahjoob" userId="c6860051c89625ba" providerId="LiveId" clId="{8C6B7A00-E033-4468-80CD-2D762814CB89}" dt="2023-12-01T11:55:59.676" v="260" actId="26606"/>
          <ac:picMkLst>
            <pc:docMk/>
            <pc:sldMk cId="2616970384" sldId="267"/>
            <ac:picMk id="28" creationId="{40874BCE-0886-BEF0-E536-43F3657CDD1A}"/>
          </ac:picMkLst>
        </pc:picChg>
      </pc:sldChg>
    </pc:docChg>
  </pc:docChgLst>
  <pc:docChgLst>
    <pc:chgData name="Omar Moh" userId="766b3fae7a31feb1" providerId="Windows Live" clId="Web-{E72E602A-A303-4258-B374-67F1CB3572D7}"/>
    <pc:docChg chg="modSld">
      <pc:chgData name="Omar Moh" userId="766b3fae7a31feb1" providerId="Windows Live" clId="Web-{E72E602A-A303-4258-B374-67F1CB3572D7}" dt="2023-12-01T10:53:40.427" v="2" actId="20577"/>
      <pc:docMkLst>
        <pc:docMk/>
      </pc:docMkLst>
      <pc:sldChg chg="modSp">
        <pc:chgData name="Omar Moh" userId="766b3fae7a31feb1" providerId="Windows Live" clId="Web-{E72E602A-A303-4258-B374-67F1CB3572D7}" dt="2023-12-01T10:53:40.427" v="2" actId="20577"/>
        <pc:sldMkLst>
          <pc:docMk/>
          <pc:sldMk cId="3372135678" sldId="259"/>
        </pc:sldMkLst>
        <pc:spChg chg="mod">
          <ac:chgData name="Omar Moh" userId="766b3fae7a31feb1" providerId="Windows Live" clId="Web-{E72E602A-A303-4258-B374-67F1CB3572D7}" dt="2023-12-01T10:53:40.427" v="2" actId="20577"/>
          <ac:spMkLst>
            <pc:docMk/>
            <pc:sldMk cId="3372135678" sldId="259"/>
            <ac:spMk id="3" creationId="{7DF34BCC-B611-AED2-453C-987577EEF24C}"/>
          </ac:spMkLst>
        </pc:spChg>
      </pc:sldChg>
    </pc:docChg>
  </pc:docChgLst>
  <pc:docChgLst>
    <pc:chgData name="Utilisateur invité" providerId="Windows Live" clId="Web-{80575118-7041-4D19-9279-0F18E1FEEFBC}"/>
    <pc:docChg chg="addSld modSld sldOrd">
      <pc:chgData name="Utilisateur invité" userId="" providerId="Windows Live" clId="Web-{80575118-7041-4D19-9279-0F18E1FEEFBC}" dt="2023-12-01T11:26:00.670" v="33"/>
      <pc:docMkLst>
        <pc:docMk/>
      </pc:docMkLst>
      <pc:sldChg chg="add replId">
        <pc:chgData name="Utilisateur invité" userId="" providerId="Windows Live" clId="Web-{80575118-7041-4D19-9279-0F18E1FEEFBC}" dt="2023-12-01T11:24:50.245" v="0"/>
        <pc:sldMkLst>
          <pc:docMk/>
          <pc:sldMk cId="1828844086" sldId="263"/>
        </pc:sldMkLst>
      </pc:sldChg>
      <pc:sldChg chg="addSp delSp modSp new ord">
        <pc:chgData name="Utilisateur invité" userId="" providerId="Windows Live" clId="Web-{80575118-7041-4D19-9279-0F18E1FEEFBC}" dt="2023-12-01T11:26:00.670" v="33"/>
        <pc:sldMkLst>
          <pc:docMk/>
          <pc:sldMk cId="4273222813" sldId="264"/>
        </pc:sldMkLst>
        <pc:spChg chg="mod">
          <ac:chgData name="Utilisateur invité" userId="" providerId="Windows Live" clId="Web-{80575118-7041-4D19-9279-0F18E1FEEFBC}" dt="2023-12-01T11:25:20.481" v="29" actId="20577"/>
          <ac:spMkLst>
            <pc:docMk/>
            <pc:sldMk cId="4273222813" sldId="264"/>
            <ac:spMk id="2" creationId="{5565730C-056A-A705-BF44-BD85C2B4FF0E}"/>
          </ac:spMkLst>
        </pc:spChg>
        <pc:spChg chg="del">
          <ac:chgData name="Utilisateur invité" userId="" providerId="Windows Live" clId="Web-{80575118-7041-4D19-9279-0F18E1FEEFBC}" dt="2023-12-01T11:25:22.325" v="30"/>
          <ac:spMkLst>
            <pc:docMk/>
            <pc:sldMk cId="4273222813" sldId="264"/>
            <ac:spMk id="3" creationId="{1CC93A50-4CDF-3E86-C37F-BB6D6700DA87}"/>
          </ac:spMkLst>
        </pc:spChg>
        <pc:spChg chg="add mod">
          <ac:chgData name="Utilisateur invité" userId="" providerId="Windows Live" clId="Web-{80575118-7041-4D19-9279-0F18E1FEEFBC}" dt="2023-12-01T11:26:00.670" v="33"/>
          <ac:spMkLst>
            <pc:docMk/>
            <pc:sldMk cId="4273222813" sldId="264"/>
            <ac:spMk id="18" creationId="{BC70572F-E9EA-3B01-2377-1A6303D84015}"/>
          </ac:spMkLst>
        </pc:spChg>
        <pc:graphicFrameChg chg="add del mod ord modGraphic">
          <ac:chgData name="Utilisateur invité" userId="" providerId="Windows Live" clId="Web-{80575118-7041-4D19-9279-0F18E1FEEFBC}" dt="2023-12-01T11:26:00.670" v="33"/>
          <ac:graphicFrameMkLst>
            <pc:docMk/>
            <pc:sldMk cId="4273222813" sldId="264"/>
            <ac:graphicFrameMk id="4" creationId="{6D587D46-6CD0-B754-48C3-6BC0ABAA733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354724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69457-A083-489E-AE9C-C720A0FA7825}" type="datetimeFigureOut">
              <a:rPr lang="ar-AE" smtClean="0"/>
              <a:t>18/05/1445</a:t>
            </a:fld>
            <a:endParaRPr lang="ar-AE"/>
          </a:p>
        </p:txBody>
      </p:sp>
      <p:sp>
        <p:nvSpPr>
          <p:cNvPr id="6" name="Footer Placeholder 5"/>
          <p:cNvSpPr>
            <a:spLocks noGrp="1"/>
          </p:cNvSpPr>
          <p:nvPr>
            <p:ph type="ftr" sz="quarter" idx="11"/>
          </p:nvPr>
        </p:nvSpPr>
        <p:spPr/>
        <p:txBody>
          <a:bodyPr/>
          <a:lstStyle/>
          <a:p>
            <a:endParaRPr lang="ar-AE"/>
          </a:p>
        </p:txBody>
      </p:sp>
      <p:sp>
        <p:nvSpPr>
          <p:cNvPr id="7" name="Slide Number Placeholder 6"/>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248055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184222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2740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14684539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4"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1567737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4"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82836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29954019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64879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2837687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4"/>
          <p:cNvSpPr>
            <a:spLocks noGrp="1"/>
          </p:cNvSpPr>
          <p:nvPr>
            <p:ph type="ftr" sz="quarter" idx="11"/>
          </p:nvPr>
        </p:nvSpPr>
        <p:spPr/>
        <p:txBody>
          <a:bodyPr/>
          <a:lstStyle/>
          <a:p>
            <a:endParaRPr lang="ar-AE"/>
          </a:p>
        </p:txBody>
      </p:sp>
      <p:sp>
        <p:nvSpPr>
          <p:cNvPr id="6" name="Slide Number Placeholder 5"/>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7698562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B69457-A083-489E-AE9C-C720A0FA7825}" type="datetimeFigureOut">
              <a:rPr lang="ar-AE" smtClean="0"/>
              <a:t>18/05/1445</a:t>
            </a:fld>
            <a:endParaRPr lang="ar-AE"/>
          </a:p>
        </p:txBody>
      </p:sp>
      <p:sp>
        <p:nvSpPr>
          <p:cNvPr id="6" name="Footer Placeholder 5"/>
          <p:cNvSpPr>
            <a:spLocks noGrp="1"/>
          </p:cNvSpPr>
          <p:nvPr>
            <p:ph type="ftr" sz="quarter" idx="11"/>
          </p:nvPr>
        </p:nvSpPr>
        <p:spPr/>
        <p:txBody>
          <a:bodyPr/>
          <a:lstStyle/>
          <a:p>
            <a:endParaRPr lang="ar-AE"/>
          </a:p>
        </p:txBody>
      </p:sp>
      <p:sp>
        <p:nvSpPr>
          <p:cNvPr id="7" name="Slide Number Placeholder 6"/>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3355270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BB69457-A083-489E-AE9C-C720A0FA7825}" type="datetimeFigureOut">
              <a:rPr lang="ar-AE" smtClean="0"/>
              <a:t>18/05/1445</a:t>
            </a:fld>
            <a:endParaRPr lang="ar-AE"/>
          </a:p>
        </p:txBody>
      </p:sp>
      <p:sp>
        <p:nvSpPr>
          <p:cNvPr id="8" name="Footer Placeholder 7"/>
          <p:cNvSpPr>
            <a:spLocks noGrp="1"/>
          </p:cNvSpPr>
          <p:nvPr>
            <p:ph type="ftr" sz="quarter" idx="11"/>
          </p:nvPr>
        </p:nvSpPr>
        <p:spPr/>
        <p:txBody>
          <a:bodyPr/>
          <a:lstStyle/>
          <a:p>
            <a:endParaRPr lang="ar-AE"/>
          </a:p>
        </p:txBody>
      </p:sp>
      <p:sp>
        <p:nvSpPr>
          <p:cNvPr id="9" name="Slide Number Placeholder 8"/>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3045318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3"/>
          <p:cNvSpPr>
            <a:spLocks noGrp="1"/>
          </p:cNvSpPr>
          <p:nvPr>
            <p:ph type="ftr" sz="quarter" idx="11"/>
          </p:nvPr>
        </p:nvSpPr>
        <p:spPr/>
        <p:txBody>
          <a:bodyPr/>
          <a:lstStyle/>
          <a:p>
            <a:endParaRPr lang="ar-AE"/>
          </a:p>
        </p:txBody>
      </p:sp>
      <p:sp>
        <p:nvSpPr>
          <p:cNvPr id="6" name="Slide Number Placeholder 4"/>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200841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2"/>
          <p:cNvSpPr>
            <a:spLocks noGrp="1"/>
          </p:cNvSpPr>
          <p:nvPr>
            <p:ph type="ftr" sz="quarter" idx="11"/>
          </p:nvPr>
        </p:nvSpPr>
        <p:spPr/>
        <p:txBody>
          <a:bodyPr/>
          <a:lstStyle/>
          <a:p>
            <a:endParaRPr lang="ar-AE"/>
          </a:p>
        </p:txBody>
      </p:sp>
      <p:sp>
        <p:nvSpPr>
          <p:cNvPr id="6" name="Slide Number Placeholder 3"/>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18127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BB69457-A083-489E-AE9C-C720A0FA7825}" type="datetimeFigureOut">
              <a:rPr lang="ar-AE" smtClean="0"/>
              <a:t>18/05/1445</a:t>
            </a:fld>
            <a:endParaRPr lang="ar-AE"/>
          </a:p>
        </p:txBody>
      </p:sp>
      <p:sp>
        <p:nvSpPr>
          <p:cNvPr id="5" name="Footer Placeholder 5"/>
          <p:cNvSpPr>
            <a:spLocks noGrp="1"/>
          </p:cNvSpPr>
          <p:nvPr>
            <p:ph type="ftr" sz="quarter" idx="11"/>
          </p:nvPr>
        </p:nvSpPr>
        <p:spPr/>
        <p:txBody>
          <a:bodyPr/>
          <a:lstStyle/>
          <a:p>
            <a:endParaRPr lang="ar-AE"/>
          </a:p>
        </p:txBody>
      </p:sp>
      <p:sp>
        <p:nvSpPr>
          <p:cNvPr id="6" name="Slide Number Placeholder 6"/>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393894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BB69457-A083-489E-AE9C-C720A0FA7825}" type="datetimeFigureOut">
              <a:rPr lang="ar-AE" smtClean="0"/>
              <a:t>18/05/1445</a:t>
            </a:fld>
            <a:endParaRPr lang="ar-AE"/>
          </a:p>
        </p:txBody>
      </p:sp>
      <p:sp>
        <p:nvSpPr>
          <p:cNvPr id="6" name="Footer Placeholder 5"/>
          <p:cNvSpPr>
            <a:spLocks noGrp="1"/>
          </p:cNvSpPr>
          <p:nvPr>
            <p:ph type="ftr" sz="quarter" idx="11"/>
          </p:nvPr>
        </p:nvSpPr>
        <p:spPr/>
        <p:txBody>
          <a:bodyPr/>
          <a:lstStyle/>
          <a:p>
            <a:endParaRPr lang="ar-AE"/>
          </a:p>
        </p:txBody>
      </p:sp>
      <p:sp>
        <p:nvSpPr>
          <p:cNvPr id="7" name="Slide Number Placeholder 6"/>
          <p:cNvSpPr>
            <a:spLocks noGrp="1"/>
          </p:cNvSpPr>
          <p:nvPr>
            <p:ph type="sldNum" sz="quarter" idx="12"/>
          </p:nvPr>
        </p:nvSpPr>
        <p:spPr/>
        <p:txBody>
          <a:bodyPr/>
          <a:lstStyle/>
          <a:p>
            <a:fld id="{15B71C2C-4743-4049-B74A-A5B73B13E9D5}" type="slidenum">
              <a:rPr lang="ar-AE" smtClean="0"/>
              <a:t>‹#›</a:t>
            </a:fld>
            <a:endParaRPr lang="ar-AE"/>
          </a:p>
        </p:txBody>
      </p:sp>
    </p:spTree>
    <p:extLst>
      <p:ext uri="{BB962C8B-B14F-4D97-AF65-F5344CB8AC3E}">
        <p14:creationId xmlns:p14="http://schemas.microsoft.com/office/powerpoint/2010/main" val="2840265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BB69457-A083-489E-AE9C-C720A0FA7825}" type="datetimeFigureOut">
              <a:rPr lang="ar-AE" smtClean="0"/>
              <a:t>18/05/1445</a:t>
            </a:fld>
            <a:endParaRPr lang="ar-A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ar-A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5B71C2C-4743-4049-B74A-A5B73B13E9D5}" type="slidenum">
              <a:rPr lang="ar-AE" smtClean="0"/>
              <a:t>‹#›</a:t>
            </a:fld>
            <a:endParaRPr lang="ar-AE"/>
          </a:p>
        </p:txBody>
      </p:sp>
    </p:spTree>
    <p:extLst>
      <p:ext uri="{BB962C8B-B14F-4D97-AF65-F5344CB8AC3E}">
        <p14:creationId xmlns:p14="http://schemas.microsoft.com/office/powerpoint/2010/main" val="218514124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1" eaLnBrk="1" latinLnBrk="0" hangingPunct="1">
        <a:spcBef>
          <a:spcPct val="0"/>
        </a:spcBef>
        <a:buNone/>
        <a:defRPr sz="4200" b="0" i="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r" defTabSz="457200" rtl="1"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5.jpe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7000"/>
                <a:hueMod val="88000"/>
                <a:satMod val="130000"/>
                <a:lumMod val="124000"/>
              </a:schemeClr>
            </a:gs>
            <a:gs pos="100000">
              <a:schemeClr val="bg1">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879E3-CA8A-D137-2665-CBCAAA4512DE}"/>
              </a:ext>
            </a:extLst>
          </p:cNvPr>
          <p:cNvSpPr>
            <a:spLocks noGrp="1"/>
          </p:cNvSpPr>
          <p:nvPr>
            <p:ph type="ctrTitle"/>
          </p:nvPr>
        </p:nvSpPr>
        <p:spPr/>
        <p:txBody>
          <a:bodyPr>
            <a:normAutofit/>
          </a:bodyPr>
          <a:lstStyle/>
          <a:p>
            <a:pPr>
              <a:lnSpc>
                <a:spcPct val="90000"/>
              </a:lnSpc>
            </a:pPr>
            <a:r>
              <a:rPr lang="en-US" sz="5600" b="0" i="0" dirty="0">
                <a:effectLst/>
                <a:latin typeface="WordVisi_MSFontService"/>
              </a:rPr>
              <a:t>Stray Animals Tracking </a:t>
            </a:r>
            <a:br>
              <a:rPr lang="en-US" sz="5600" b="0" i="0" dirty="0">
                <a:effectLst/>
                <a:latin typeface="WordVisi_MSFontService"/>
              </a:rPr>
            </a:br>
            <a:r>
              <a:rPr lang="en-US" sz="5600" b="0" i="0" dirty="0">
                <a:effectLst/>
                <a:latin typeface="WordVisi_MSFontService"/>
              </a:rPr>
              <a:t>Mobile App </a:t>
            </a:r>
            <a:br>
              <a:rPr lang="en-US" sz="5600" dirty="0"/>
            </a:br>
            <a:br>
              <a:rPr lang="en-US" sz="5600" dirty="0"/>
            </a:br>
            <a:endParaRPr lang="ar-AE" sz="5600" dirty="0"/>
          </a:p>
        </p:txBody>
      </p:sp>
      <p:sp>
        <p:nvSpPr>
          <p:cNvPr id="3" name="Subtitle 2">
            <a:extLst>
              <a:ext uri="{FF2B5EF4-FFF2-40B4-BE49-F238E27FC236}">
                <a16:creationId xmlns:a16="http://schemas.microsoft.com/office/drawing/2014/main" id="{CC39996F-3F90-3562-434D-E4EC5DC55E18}"/>
              </a:ext>
            </a:extLst>
          </p:cNvPr>
          <p:cNvSpPr>
            <a:spLocks noGrp="1"/>
          </p:cNvSpPr>
          <p:nvPr>
            <p:ph type="subTitle" idx="1"/>
          </p:nvPr>
        </p:nvSpPr>
        <p:spPr/>
        <p:txBody>
          <a:bodyPr>
            <a:normAutofit/>
          </a:bodyPr>
          <a:lstStyle/>
          <a:p>
            <a:r>
              <a:rPr lang="en-US" dirty="0">
                <a:solidFill>
                  <a:schemeClr val="tx1"/>
                </a:solidFill>
              </a:rPr>
              <a:t>CMSE 201 GROUP 12</a:t>
            </a:r>
            <a:endParaRPr lang="ar-AE" dirty="0">
              <a:solidFill>
                <a:schemeClr val="tx1"/>
              </a:solidFill>
            </a:endParaRPr>
          </a:p>
        </p:txBody>
      </p:sp>
    </p:spTree>
    <p:extLst>
      <p:ext uri="{BB962C8B-B14F-4D97-AF65-F5344CB8AC3E}">
        <p14:creationId xmlns:p14="http://schemas.microsoft.com/office/powerpoint/2010/main" val="117400609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2A070-6E83-768D-B4D1-74C3612FD15D}"/>
              </a:ext>
            </a:extLst>
          </p:cNvPr>
          <p:cNvSpPr>
            <a:spLocks noGrp="1"/>
          </p:cNvSpPr>
          <p:nvPr>
            <p:ph type="title"/>
          </p:nvPr>
        </p:nvSpPr>
        <p:spPr/>
        <p:txBody>
          <a:bodyPr/>
          <a:lstStyle/>
          <a:p>
            <a:r>
              <a:rPr lang="en-US" dirty="0"/>
              <a:t>Volunteer interface</a:t>
            </a:r>
            <a:endParaRPr lang="ar-AE" dirty="0"/>
          </a:p>
        </p:txBody>
      </p:sp>
      <p:pic>
        <p:nvPicPr>
          <p:cNvPr id="4" name="Content Placeholder 3">
            <a:extLst>
              <a:ext uri="{FF2B5EF4-FFF2-40B4-BE49-F238E27FC236}">
                <a16:creationId xmlns:a16="http://schemas.microsoft.com/office/drawing/2014/main" id="{56DF906C-6C18-9CE3-804B-9A8BDB78EA1C}"/>
              </a:ext>
            </a:extLst>
          </p:cNvPr>
          <p:cNvPicPr>
            <a:picLocks noGrp="1" noChangeAspect="1"/>
          </p:cNvPicPr>
          <p:nvPr>
            <p:ph idx="1"/>
          </p:nvPr>
        </p:nvPicPr>
        <p:blipFill>
          <a:blip r:embed="rId2"/>
          <a:stretch>
            <a:fillRect/>
          </a:stretch>
        </p:blipFill>
        <p:spPr>
          <a:xfrm>
            <a:off x="1581150" y="1969477"/>
            <a:ext cx="7984881" cy="4162242"/>
          </a:xfrm>
          <a:prstGeom prst="rect">
            <a:avLst/>
          </a:prstGeom>
        </p:spPr>
      </p:pic>
    </p:spTree>
    <p:extLst>
      <p:ext uri="{BB962C8B-B14F-4D97-AF65-F5344CB8AC3E}">
        <p14:creationId xmlns:p14="http://schemas.microsoft.com/office/powerpoint/2010/main" val="3763387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2" name="Picture 7">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3" name="Picture 9">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4" name="Oval 11">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5" name="Picture 13">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6" name="Picture 15">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7" name="Rectangle 17">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B71E53-1A8E-F376-AF05-9EA4E6E44348}"/>
              </a:ext>
            </a:extLst>
          </p:cNvPr>
          <p:cNvSpPr>
            <a:spLocks noGrp="1"/>
          </p:cNvSpPr>
          <p:nvPr>
            <p:ph type="title"/>
          </p:nvPr>
        </p:nvSpPr>
        <p:spPr>
          <a:xfrm>
            <a:off x="5282382" y="1454964"/>
            <a:ext cx="6261917" cy="3308840"/>
          </a:xfrm>
        </p:spPr>
        <p:txBody>
          <a:bodyPr vert="horz" lIns="91440" tIns="45720" rIns="91440" bIns="45720" rtlCol="0" anchor="b">
            <a:normAutofit/>
          </a:bodyPr>
          <a:lstStyle/>
          <a:p>
            <a:pPr rtl="0">
              <a:lnSpc>
                <a:spcPct val="90000"/>
              </a:lnSpc>
            </a:pPr>
            <a:r>
              <a:rPr lang="en-US" sz="7200" dirty="0"/>
              <a:t>The end thank you for listening </a:t>
            </a:r>
          </a:p>
        </p:txBody>
      </p:sp>
      <p:pic>
        <p:nvPicPr>
          <p:cNvPr id="28" name="Picture 3">
            <a:extLst>
              <a:ext uri="{FF2B5EF4-FFF2-40B4-BE49-F238E27FC236}">
                <a16:creationId xmlns:a16="http://schemas.microsoft.com/office/drawing/2014/main" id="{40874BCE-0886-BEF0-E536-43F3657CDD1A}"/>
              </a:ext>
            </a:extLst>
          </p:cNvPr>
          <p:cNvPicPr>
            <a:picLocks noChangeAspect="1"/>
          </p:cNvPicPr>
          <p:nvPr/>
        </p:nvPicPr>
        <p:blipFill rotWithShape="1">
          <a:blip r:embed="rId7"/>
          <a:srcRect l="6683" r="9007" b="-3"/>
          <a:stretch/>
        </p:blipFill>
        <p:spPr>
          <a:xfrm>
            <a:off x="-1" y="10"/>
            <a:ext cx="4634681" cy="6857990"/>
          </a:xfrm>
          <a:prstGeom prst="rect">
            <a:avLst/>
          </a:prstGeom>
        </p:spPr>
      </p:pic>
    </p:spTree>
    <p:extLst>
      <p:ext uri="{BB962C8B-B14F-4D97-AF65-F5344CB8AC3E}">
        <p14:creationId xmlns:p14="http://schemas.microsoft.com/office/powerpoint/2010/main" val="261697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1A877-724A-68E1-6975-05C368936E99}"/>
              </a:ext>
            </a:extLst>
          </p:cNvPr>
          <p:cNvSpPr>
            <a:spLocks noGrp="1"/>
          </p:cNvSpPr>
          <p:nvPr>
            <p:ph type="title"/>
          </p:nvPr>
        </p:nvSpPr>
        <p:spPr>
          <a:xfrm>
            <a:off x="6742108" y="629266"/>
            <a:ext cx="3307744" cy="1641986"/>
          </a:xfrm>
        </p:spPr>
        <p:txBody>
          <a:bodyPr>
            <a:normAutofit/>
          </a:bodyPr>
          <a:lstStyle/>
          <a:p>
            <a:r>
              <a:rPr lang="en-US" dirty="0"/>
              <a:t>PROJECT PLAN </a:t>
            </a:r>
            <a:endParaRPr lang="ar-AE" dirty="0"/>
          </a:p>
        </p:txBody>
      </p:sp>
      <p:pic>
        <p:nvPicPr>
          <p:cNvPr id="5" name="Picture 4" descr="Technological background">
            <a:extLst>
              <a:ext uri="{FF2B5EF4-FFF2-40B4-BE49-F238E27FC236}">
                <a16:creationId xmlns:a16="http://schemas.microsoft.com/office/drawing/2014/main" id="{E709CBA0-8042-ADC7-1FA2-D33DBBB1E1A4}"/>
              </a:ext>
            </a:extLst>
          </p:cNvPr>
          <p:cNvPicPr>
            <a:picLocks noChangeAspect="1"/>
          </p:cNvPicPr>
          <p:nvPr/>
        </p:nvPicPr>
        <p:blipFill rotWithShape="1">
          <a:blip r:embed="rId3"/>
          <a:srcRect l="12873" r="27809" b="-1"/>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33EF78B6-4F41-CE29-C7F6-14CC5669647D}"/>
              </a:ext>
            </a:extLst>
          </p:cNvPr>
          <p:cNvSpPr>
            <a:spLocks noGrp="1"/>
          </p:cNvSpPr>
          <p:nvPr>
            <p:ph idx="1"/>
          </p:nvPr>
        </p:nvSpPr>
        <p:spPr>
          <a:xfrm>
            <a:off x="6742108" y="2438400"/>
            <a:ext cx="3307744" cy="3809999"/>
          </a:xfrm>
        </p:spPr>
        <p:txBody>
          <a:bodyPr>
            <a:normAutofit/>
          </a:bodyPr>
          <a:lstStyle/>
          <a:p>
            <a:pPr marL="457200" indent="-457200" algn="l" rtl="0">
              <a:buAutoNum type="arabicPeriod"/>
            </a:pPr>
            <a:r>
              <a:rPr lang="en-US" dirty="0"/>
              <a:t>Aim of the project </a:t>
            </a:r>
          </a:p>
          <a:p>
            <a:pPr marL="457200" indent="-457200" algn="l" rtl="0">
              <a:buAutoNum type="arabicPeriod"/>
            </a:pPr>
            <a:r>
              <a:rPr lang="en-US" dirty="0"/>
              <a:t>Functional requirements </a:t>
            </a:r>
          </a:p>
          <a:p>
            <a:pPr marL="457200" indent="-457200" algn="l" rtl="0">
              <a:buAutoNum type="arabicPeriod"/>
            </a:pPr>
            <a:r>
              <a:rPr lang="en-US" dirty="0"/>
              <a:t>Non-functional requirements </a:t>
            </a:r>
          </a:p>
          <a:p>
            <a:pPr marL="457200" indent="-457200" algn="l" rtl="0">
              <a:buAutoNum type="arabicPeriod"/>
            </a:pPr>
            <a:r>
              <a:rPr lang="en-US" dirty="0"/>
              <a:t>User interface </a:t>
            </a:r>
            <a:endParaRPr lang="ar-AE" dirty="0"/>
          </a:p>
        </p:txBody>
      </p:sp>
    </p:spTree>
    <p:extLst>
      <p:ext uri="{BB962C8B-B14F-4D97-AF65-F5344CB8AC3E}">
        <p14:creationId xmlns:p14="http://schemas.microsoft.com/office/powerpoint/2010/main" val="2072331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09B32-E261-5795-DB84-62BBD8684775}"/>
              </a:ext>
            </a:extLst>
          </p:cNvPr>
          <p:cNvSpPr>
            <a:spLocks noGrp="1"/>
          </p:cNvSpPr>
          <p:nvPr>
            <p:ph type="title"/>
          </p:nvPr>
        </p:nvSpPr>
        <p:spPr>
          <a:xfrm>
            <a:off x="650668" y="629266"/>
            <a:ext cx="6828512" cy="1641986"/>
          </a:xfrm>
        </p:spPr>
        <p:txBody>
          <a:bodyPr>
            <a:normAutofit/>
          </a:bodyPr>
          <a:lstStyle/>
          <a:p>
            <a:r>
              <a:rPr lang="en-US" dirty="0"/>
              <a:t>Aim of the project </a:t>
            </a:r>
            <a:endParaRPr lang="ar-AE" dirty="0"/>
          </a:p>
        </p:txBody>
      </p:sp>
      <p:pic>
        <p:nvPicPr>
          <p:cNvPr id="5" name="Picture 4" descr="A cat and golden retriever laying down">
            <a:extLst>
              <a:ext uri="{FF2B5EF4-FFF2-40B4-BE49-F238E27FC236}">
                <a16:creationId xmlns:a16="http://schemas.microsoft.com/office/drawing/2014/main" id="{84425BA6-3447-1D6D-E07F-105CF8510129}"/>
              </a:ext>
            </a:extLst>
          </p:cNvPr>
          <p:cNvPicPr>
            <a:picLocks noChangeAspect="1"/>
          </p:cNvPicPr>
          <p:nvPr/>
        </p:nvPicPr>
        <p:blipFill rotWithShape="1">
          <a:blip r:embed="rId3"/>
          <a:srcRect l="35847" r="24646" b="-1"/>
          <a:stretch/>
        </p:blipFill>
        <p:spPr>
          <a:xfrm>
            <a:off x="8135860" y="10"/>
            <a:ext cx="4058949" cy="6857990"/>
          </a:xfrm>
          <a:prstGeom prst="rect">
            <a:avLst/>
          </a:prstGeom>
        </p:spPr>
      </p:pic>
      <p:sp>
        <p:nvSpPr>
          <p:cNvPr id="9" name="Rectangle 8">
            <a:extLst>
              <a:ext uri="{FF2B5EF4-FFF2-40B4-BE49-F238E27FC236}">
                <a16:creationId xmlns:a16="http://schemas.microsoft.com/office/drawing/2014/main" id="{14701A01-E306-48FB-A661-2335BB38BA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7DF34BCC-B611-AED2-453C-987577EEF24C}"/>
              </a:ext>
            </a:extLst>
          </p:cNvPr>
          <p:cNvSpPr>
            <a:spLocks noGrp="1"/>
          </p:cNvSpPr>
          <p:nvPr>
            <p:ph idx="1"/>
          </p:nvPr>
        </p:nvSpPr>
        <p:spPr>
          <a:xfrm>
            <a:off x="650668" y="2438400"/>
            <a:ext cx="6828512" cy="3809999"/>
          </a:xfrm>
        </p:spPr>
        <p:txBody>
          <a:bodyPr vert="horz" lIns="91440" tIns="45720" rIns="91440" bIns="45720" rtlCol="0" anchor="t">
            <a:normAutofit/>
          </a:bodyPr>
          <a:lstStyle/>
          <a:p>
            <a:pPr marL="0" indent="0" algn="l">
              <a:buNone/>
            </a:pPr>
            <a:r>
              <a:rPr lang="en-US" b="0" i="0" dirty="0">
                <a:effectLst/>
                <a:ea typeface="Calibri"/>
                <a:cs typeface="Calibri"/>
              </a:rPr>
              <a:t>The goal of this project is to develop a mobile/web application to provide foster care/sponsorship for stray animals (dogs and cats). The software will link stray animals to appropriate authorities and organizations. In other words, the purpose of this project is to help stray animals that do not have a home or </a:t>
            </a:r>
            <a:r>
              <a:rPr lang="en-US" dirty="0">
                <a:ea typeface="Calibri"/>
                <a:cs typeface="Calibri"/>
              </a:rPr>
              <a:t>owner</a:t>
            </a:r>
            <a:r>
              <a:rPr lang="en-US" b="0" i="0" dirty="0">
                <a:effectLst/>
                <a:ea typeface="Calibri"/>
                <a:cs typeface="Calibri"/>
              </a:rPr>
              <a:t>. </a:t>
            </a:r>
            <a:r>
              <a:rPr lang="en-US" b="0" i="0" dirty="0">
                <a:effectLst/>
                <a:latin typeface="Calibri"/>
                <a:ea typeface="Calibri"/>
                <a:cs typeface="Calibri"/>
              </a:rPr>
              <a:t> </a:t>
            </a:r>
            <a:endParaRPr lang="ar-AE" dirty="0">
              <a:latin typeface="Century Gothic"/>
              <a:ea typeface="Calibri"/>
              <a:cs typeface="Times New Roman"/>
            </a:endParaRPr>
          </a:p>
        </p:txBody>
      </p:sp>
    </p:spTree>
    <p:extLst>
      <p:ext uri="{BB962C8B-B14F-4D97-AF65-F5344CB8AC3E}">
        <p14:creationId xmlns:p14="http://schemas.microsoft.com/office/powerpoint/2010/main" val="337213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B45A3-62EB-9BBA-D268-9A5349AF98C8}"/>
              </a:ext>
            </a:extLst>
          </p:cNvPr>
          <p:cNvSpPr>
            <a:spLocks noGrp="1"/>
          </p:cNvSpPr>
          <p:nvPr>
            <p:ph type="title"/>
          </p:nvPr>
        </p:nvSpPr>
        <p:spPr/>
        <p:txBody>
          <a:bodyPr/>
          <a:lstStyle/>
          <a:p>
            <a:r>
              <a:rPr lang="en-US" dirty="0"/>
              <a:t>Functional requirements </a:t>
            </a:r>
            <a:endParaRPr lang="ar-AE" dirty="0"/>
          </a:p>
        </p:txBody>
      </p:sp>
      <p:sp>
        <p:nvSpPr>
          <p:cNvPr id="3" name="Content Placeholder 2">
            <a:extLst>
              <a:ext uri="{FF2B5EF4-FFF2-40B4-BE49-F238E27FC236}">
                <a16:creationId xmlns:a16="http://schemas.microsoft.com/office/drawing/2014/main" id="{03698A33-03FE-BB7D-5C32-B53C00BB7243}"/>
              </a:ext>
            </a:extLst>
          </p:cNvPr>
          <p:cNvSpPr>
            <a:spLocks noGrp="1"/>
          </p:cNvSpPr>
          <p:nvPr>
            <p:ph idx="1"/>
          </p:nvPr>
        </p:nvSpPr>
        <p:spPr/>
        <p:txBody>
          <a:bodyPr/>
          <a:lstStyle/>
          <a:p>
            <a:pPr algn="l" rtl="0">
              <a:buFont typeface="Arial" panose="020B0604020202020204" pitchFamily="34" charset="0"/>
              <a:buChar char="•"/>
            </a:pPr>
            <a:r>
              <a:rPr lang="en-US" dirty="0"/>
              <a:t>Create account</a:t>
            </a:r>
          </a:p>
          <a:p>
            <a:pPr algn="l" rtl="0">
              <a:buFont typeface="Arial" panose="020B0604020202020204" pitchFamily="34" charset="0"/>
              <a:buChar char="•"/>
            </a:pPr>
            <a:r>
              <a:rPr lang="en-US" dirty="0"/>
              <a:t>Login/logout </a:t>
            </a:r>
          </a:p>
          <a:p>
            <a:pPr algn="l" rtl="0">
              <a:buFont typeface="Arial" panose="020B0604020202020204" pitchFamily="34" charset="0"/>
              <a:buChar char="•"/>
            </a:pPr>
            <a:r>
              <a:rPr lang="en-US" dirty="0"/>
              <a:t>Edit profile </a:t>
            </a:r>
          </a:p>
          <a:p>
            <a:pPr algn="l" rtl="0">
              <a:buFont typeface="Arial" panose="020B0604020202020204" pitchFamily="34" charset="0"/>
              <a:buChar char="•"/>
            </a:pPr>
            <a:r>
              <a:rPr lang="en-US" dirty="0"/>
              <a:t>Delete account </a:t>
            </a:r>
          </a:p>
          <a:p>
            <a:pPr algn="l" rtl="0">
              <a:buFont typeface="Arial" panose="020B0604020202020204" pitchFamily="34" charset="0"/>
              <a:buChar char="•"/>
            </a:pPr>
            <a:r>
              <a:rPr lang="en-US" dirty="0"/>
              <a:t>Choosing pet for adoption</a:t>
            </a:r>
          </a:p>
          <a:p>
            <a:pPr algn="l" rtl="0">
              <a:buFont typeface="Arial" panose="020B0604020202020204" pitchFamily="34" charset="0"/>
              <a:buChar char="•"/>
            </a:pPr>
            <a:r>
              <a:rPr lang="en-US" dirty="0"/>
              <a:t>See the pets live location </a:t>
            </a:r>
          </a:p>
          <a:p>
            <a:pPr algn="l" rtl="0">
              <a:buFont typeface="Arial" panose="020B0604020202020204" pitchFamily="34" charset="0"/>
              <a:buChar char="•"/>
            </a:pPr>
            <a:r>
              <a:rPr lang="en-US" dirty="0"/>
              <a:t>Add/delete a pet for adoption  </a:t>
            </a:r>
          </a:p>
          <a:p>
            <a:pPr algn="l" rtl="0">
              <a:buFont typeface="Arial" panose="020B0604020202020204" pitchFamily="34" charset="0"/>
              <a:buChar char="•"/>
            </a:pPr>
            <a:r>
              <a:rPr lang="en-US" dirty="0"/>
              <a:t>Login and logout as a volunteer</a:t>
            </a:r>
          </a:p>
          <a:p>
            <a:pPr algn="l" rtl="0">
              <a:buFont typeface="Arial" panose="020B0604020202020204" pitchFamily="34" charset="0"/>
              <a:buChar char="•"/>
            </a:pPr>
            <a:r>
              <a:rPr lang="en-US" dirty="0"/>
              <a:t>Volunteers can view adopters information and history </a:t>
            </a:r>
          </a:p>
          <a:p>
            <a:pPr algn="l" rtl="0">
              <a:buFont typeface="Arial" panose="020B0604020202020204" pitchFamily="34" charset="0"/>
              <a:buChar char="•"/>
            </a:pPr>
            <a:endParaRPr lang="ar-AE" dirty="0"/>
          </a:p>
        </p:txBody>
      </p:sp>
    </p:spTree>
    <p:extLst>
      <p:ext uri="{BB962C8B-B14F-4D97-AF65-F5344CB8AC3E}">
        <p14:creationId xmlns:p14="http://schemas.microsoft.com/office/powerpoint/2010/main" val="3784125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FD70-39EA-077D-64D7-2B954D0494E8}"/>
              </a:ext>
            </a:extLst>
          </p:cNvPr>
          <p:cNvSpPr>
            <a:spLocks noGrp="1"/>
          </p:cNvSpPr>
          <p:nvPr>
            <p:ph type="title"/>
          </p:nvPr>
        </p:nvSpPr>
        <p:spPr/>
        <p:txBody>
          <a:bodyPr/>
          <a:lstStyle/>
          <a:p>
            <a:r>
              <a:rPr lang="en-US" dirty="0"/>
              <a:t>Non-functional requirements </a:t>
            </a:r>
            <a:endParaRPr lang="ar-AE" dirty="0"/>
          </a:p>
        </p:txBody>
      </p:sp>
      <p:sp>
        <p:nvSpPr>
          <p:cNvPr id="3" name="Content Placeholder 2">
            <a:extLst>
              <a:ext uri="{FF2B5EF4-FFF2-40B4-BE49-F238E27FC236}">
                <a16:creationId xmlns:a16="http://schemas.microsoft.com/office/drawing/2014/main" id="{F57F17BD-21EC-9708-3842-B464AFA61231}"/>
              </a:ext>
            </a:extLst>
          </p:cNvPr>
          <p:cNvSpPr>
            <a:spLocks noGrp="1"/>
          </p:cNvSpPr>
          <p:nvPr>
            <p:ph idx="1"/>
          </p:nvPr>
        </p:nvSpPr>
        <p:spPr/>
        <p:txBody>
          <a:bodyPr>
            <a:normAutofit/>
          </a:bodyPr>
          <a:lstStyle/>
          <a:p>
            <a:pPr algn="l" rtl="0">
              <a:buFont typeface="Arial" panose="020B0604020202020204" pitchFamily="34" charset="0"/>
              <a:buChar char="•"/>
            </a:pPr>
            <a:r>
              <a:rPr lang="en-US" dirty="0"/>
              <a:t>The response time of the system should be fast </a:t>
            </a:r>
          </a:p>
          <a:p>
            <a:pPr algn="l" rtl="0">
              <a:buFont typeface="Arial" panose="020B0604020202020204" pitchFamily="34" charset="0"/>
              <a:buChar char="•"/>
            </a:pPr>
            <a:r>
              <a:rPr lang="en-US" dirty="0"/>
              <a:t>The log in information should be verified within five seconds</a:t>
            </a:r>
          </a:p>
          <a:p>
            <a:pPr algn="l" rtl="0">
              <a:buFont typeface="Arial" panose="020B0604020202020204" pitchFamily="34" charset="0"/>
              <a:buChar char="•"/>
            </a:pPr>
            <a:r>
              <a:rPr lang="en-US" dirty="0"/>
              <a:t>Loading time for the user should take less than two seconds </a:t>
            </a:r>
          </a:p>
          <a:p>
            <a:pPr algn="l" rtl="0">
              <a:buFont typeface="Arial" panose="020B0604020202020204" pitchFamily="34" charset="0"/>
              <a:buChar char="•"/>
            </a:pPr>
            <a:r>
              <a:rPr lang="en-US" dirty="0"/>
              <a:t>The system must not have so many errors </a:t>
            </a:r>
          </a:p>
          <a:p>
            <a:pPr algn="l" rtl="0">
              <a:buFont typeface="Arial" panose="020B0604020202020204" pitchFamily="34" charset="0"/>
              <a:buChar char="•"/>
            </a:pPr>
            <a:r>
              <a:rPr lang="en-US" dirty="0"/>
              <a:t>Logging out should take no more than 3 seconds </a:t>
            </a:r>
          </a:p>
          <a:p>
            <a:pPr algn="l" rtl="0">
              <a:buFont typeface="Arial" panose="020B0604020202020204" pitchFamily="34" charset="0"/>
              <a:buChar char="•"/>
            </a:pPr>
            <a:r>
              <a:rPr lang="en-US" dirty="0"/>
              <a:t>The system should be able to do numerous tasks at the same time </a:t>
            </a:r>
          </a:p>
          <a:p>
            <a:pPr algn="l" rtl="0">
              <a:buFont typeface="Arial" panose="020B0604020202020204" pitchFamily="34" charset="0"/>
              <a:buChar char="•"/>
            </a:pPr>
            <a:r>
              <a:rPr lang="en-US" dirty="0"/>
              <a:t>A heavy workload should not be a problem for the system </a:t>
            </a:r>
          </a:p>
          <a:p>
            <a:pPr algn="l" rtl="0">
              <a:buFont typeface="Arial" panose="020B0604020202020204" pitchFamily="34" charset="0"/>
              <a:buChar char="•"/>
            </a:pPr>
            <a:r>
              <a:rPr lang="en-US" dirty="0"/>
              <a:t>When dealing with data the system should be accurate </a:t>
            </a:r>
            <a:endParaRPr lang="ar-AE" dirty="0"/>
          </a:p>
        </p:txBody>
      </p:sp>
    </p:spTree>
    <p:extLst>
      <p:ext uri="{BB962C8B-B14F-4D97-AF65-F5344CB8AC3E}">
        <p14:creationId xmlns:p14="http://schemas.microsoft.com/office/powerpoint/2010/main" val="1962242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2080-B992-2C5A-FA22-68E19098A97E}"/>
              </a:ext>
            </a:extLst>
          </p:cNvPr>
          <p:cNvSpPr>
            <a:spLocks noGrp="1"/>
          </p:cNvSpPr>
          <p:nvPr>
            <p:ph type="title"/>
          </p:nvPr>
        </p:nvSpPr>
        <p:spPr/>
        <p:txBody>
          <a:bodyPr/>
          <a:lstStyle/>
          <a:p>
            <a:r>
              <a:rPr lang="en-US" dirty="0"/>
              <a:t>Non-functional requirement </a:t>
            </a:r>
            <a:br>
              <a:rPr lang="en-US" dirty="0"/>
            </a:br>
            <a:r>
              <a:rPr lang="en-US" sz="2800" dirty="0"/>
              <a:t>safety and security requirements </a:t>
            </a:r>
            <a:endParaRPr lang="ar-AE" dirty="0"/>
          </a:p>
        </p:txBody>
      </p:sp>
      <p:sp>
        <p:nvSpPr>
          <p:cNvPr id="3" name="Content Placeholder 2">
            <a:extLst>
              <a:ext uri="{FF2B5EF4-FFF2-40B4-BE49-F238E27FC236}">
                <a16:creationId xmlns:a16="http://schemas.microsoft.com/office/drawing/2014/main" id="{29301D06-B610-C772-BFBD-C0E5274F4C28}"/>
              </a:ext>
            </a:extLst>
          </p:cNvPr>
          <p:cNvSpPr>
            <a:spLocks noGrp="1"/>
          </p:cNvSpPr>
          <p:nvPr>
            <p:ph idx="1"/>
          </p:nvPr>
        </p:nvSpPr>
        <p:spPr>
          <a:xfrm>
            <a:off x="513567" y="2209801"/>
            <a:ext cx="10597019" cy="4195481"/>
          </a:xfrm>
        </p:spPr>
        <p:txBody>
          <a:bodyPr>
            <a:normAutofit/>
          </a:bodyPr>
          <a:lstStyle/>
          <a:p>
            <a:pPr algn="l" rtl="0">
              <a:buFont typeface="Arial" panose="020B0604020202020204" pitchFamily="34" charset="0"/>
              <a:buChar char="•"/>
            </a:pPr>
            <a:r>
              <a:rPr lang="en-US" dirty="0">
                <a:effectLst/>
                <a:ea typeface="Times New Roman" panose="02020603050405020304" pitchFamily="18" charset="0"/>
              </a:rPr>
              <a:t>Data security: users’ data must kept secure, and precaution must be taken to prevent malevolent intruders from accessing it. </a:t>
            </a:r>
          </a:p>
          <a:p>
            <a:pPr algn="l" rtl="0">
              <a:buFont typeface="Arial" panose="020B0604020202020204" pitchFamily="34" charset="0"/>
              <a:buChar char="•"/>
            </a:pPr>
            <a:r>
              <a:rPr lang="en-US" dirty="0">
                <a:effectLst/>
                <a:ea typeface="Times New Roman" panose="02020603050405020304" pitchFamily="18" charset="0"/>
              </a:rPr>
              <a:t>Update and maintenance: the system must be updated and maintained on a regular basis. This reduces security weaknesses.</a:t>
            </a:r>
          </a:p>
          <a:p>
            <a:pPr algn="l" rtl="0">
              <a:buFont typeface="Arial" panose="020B0604020202020204" pitchFamily="34" charset="0"/>
              <a:buChar char="•"/>
            </a:pPr>
            <a:r>
              <a:rPr lang="en-US" dirty="0">
                <a:effectLst/>
                <a:ea typeface="Times New Roman" panose="02020603050405020304" pitchFamily="18" charset="0"/>
              </a:rPr>
              <a:t>Dos protection: the application servers must be protected from Dos assaults. the application may become inoperable in the case of such an assault.</a:t>
            </a:r>
          </a:p>
          <a:p>
            <a:pPr algn="l" rtl="0">
              <a:buFont typeface="Arial" panose="020B0604020202020204" pitchFamily="34" charset="0"/>
              <a:buChar char="•"/>
            </a:pPr>
            <a:r>
              <a:rPr lang="en-US" dirty="0"/>
              <a:t>To avoid data loss due to the system failure, all system data must be baked up every 24 hours and the backup copies kept in a safe location in the database </a:t>
            </a:r>
          </a:p>
          <a:p>
            <a:pPr algn="l" rtl="0">
              <a:buFont typeface="Arial" panose="020B0604020202020204" pitchFamily="34" charset="0"/>
              <a:buChar char="•"/>
            </a:pPr>
            <a:r>
              <a:rPr lang="en-US" dirty="0"/>
              <a:t>Access to the various subsystem must be safeguarded by a log in page and requires user information(Email and password)</a:t>
            </a:r>
            <a:endParaRPr lang="ar-AE" dirty="0"/>
          </a:p>
        </p:txBody>
      </p:sp>
    </p:spTree>
    <p:extLst>
      <p:ext uri="{BB962C8B-B14F-4D97-AF65-F5344CB8AC3E}">
        <p14:creationId xmlns:p14="http://schemas.microsoft.com/office/powerpoint/2010/main" val="121984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2080-B992-2C5A-FA22-68E19098A97E}"/>
              </a:ext>
            </a:extLst>
          </p:cNvPr>
          <p:cNvSpPr>
            <a:spLocks noGrp="1"/>
          </p:cNvSpPr>
          <p:nvPr>
            <p:ph type="title"/>
          </p:nvPr>
        </p:nvSpPr>
        <p:spPr/>
        <p:txBody>
          <a:bodyPr/>
          <a:lstStyle/>
          <a:p>
            <a:r>
              <a:rPr lang="en-US"/>
              <a:t>Non-functional requirement </a:t>
            </a:r>
            <a:br>
              <a:rPr lang="en-US"/>
            </a:br>
            <a:r>
              <a:rPr lang="en-US" sz="2800"/>
              <a:t>safety and security requirements </a:t>
            </a:r>
            <a:endParaRPr lang="ar-AE"/>
          </a:p>
        </p:txBody>
      </p:sp>
      <p:sp>
        <p:nvSpPr>
          <p:cNvPr id="3" name="Content Placeholder 2">
            <a:extLst>
              <a:ext uri="{FF2B5EF4-FFF2-40B4-BE49-F238E27FC236}">
                <a16:creationId xmlns:a16="http://schemas.microsoft.com/office/drawing/2014/main" id="{29301D06-B610-C772-BFBD-C0E5274F4C28}"/>
              </a:ext>
            </a:extLst>
          </p:cNvPr>
          <p:cNvSpPr>
            <a:spLocks noGrp="1"/>
          </p:cNvSpPr>
          <p:nvPr>
            <p:ph idx="1"/>
          </p:nvPr>
        </p:nvSpPr>
        <p:spPr>
          <a:xfrm>
            <a:off x="551146" y="2052918"/>
            <a:ext cx="10371550" cy="4195481"/>
          </a:xfrm>
        </p:spPr>
        <p:txBody>
          <a:bodyPr>
            <a:normAutofit/>
          </a:bodyPr>
          <a:lstStyle/>
          <a:p>
            <a:pPr algn="l" rtl="0">
              <a:buFont typeface="Arial" panose="020B0604020202020204" pitchFamily="34" charset="0"/>
              <a:buChar char="•"/>
            </a:pPr>
            <a:r>
              <a:rPr lang="en-US" dirty="0">
                <a:effectLst/>
                <a:ea typeface="Times New Roman" panose="02020603050405020304" pitchFamily="18" charset="0"/>
              </a:rPr>
              <a:t>Data security: users’ data must kept secure, and precaution must be taken to prevent malevolent intruders from accessing it. </a:t>
            </a:r>
          </a:p>
          <a:p>
            <a:pPr algn="l" rtl="0">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Update and maintenance: the system must be updated and maintained on a regular basis. This reduces security weaknesses.</a:t>
            </a:r>
          </a:p>
          <a:p>
            <a:pPr algn="l" rtl="0">
              <a:buFont typeface="Arial" panose="020B0604020202020204" pitchFamily="34" charset="0"/>
              <a:buChar char="•"/>
            </a:pPr>
            <a:r>
              <a:rPr lang="en-US" dirty="0">
                <a:effectLst/>
                <a:ea typeface="Times New Roman" panose="02020603050405020304" pitchFamily="18" charset="0"/>
                <a:cs typeface="Times New Roman" panose="02020603050405020304" pitchFamily="18" charset="0"/>
              </a:rPr>
              <a:t>Dos protection: the application servers must be protected from Dos assaults. the application may become inoperable in the case of such an assault.</a:t>
            </a:r>
          </a:p>
          <a:p>
            <a:pPr algn="l" rtl="0">
              <a:buFont typeface="Arial" panose="020B0604020202020204" pitchFamily="34" charset="0"/>
              <a:buChar char="•"/>
            </a:pPr>
            <a:r>
              <a:rPr lang="en-US" dirty="0">
                <a:cs typeface="Times New Roman" panose="02020603050405020304" pitchFamily="18" charset="0"/>
              </a:rPr>
              <a:t>To avoid data loss due to the system failure, all system data must be baked up every 24 hours and the backup copies kept in a safe location in the database </a:t>
            </a:r>
          </a:p>
          <a:p>
            <a:pPr algn="l" rtl="0">
              <a:buFont typeface="Arial" panose="020B0604020202020204" pitchFamily="34" charset="0"/>
              <a:buChar char="•"/>
            </a:pPr>
            <a:r>
              <a:rPr lang="en-US" dirty="0"/>
              <a:t>Access to the various subsystem must be safeguarded by a log in page and requires user information(Email and password)</a:t>
            </a:r>
            <a:endParaRPr lang="ar-AE" dirty="0"/>
          </a:p>
        </p:txBody>
      </p:sp>
    </p:spTree>
    <p:extLst>
      <p:ext uri="{BB962C8B-B14F-4D97-AF65-F5344CB8AC3E}">
        <p14:creationId xmlns:p14="http://schemas.microsoft.com/office/powerpoint/2010/main" val="1828844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2" name="Picture 31">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35">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5565730C-056A-A705-BF44-BD85C2B4FF0E}"/>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rtl="0"/>
            <a:r>
              <a:rPr lang="en-US" sz="5400"/>
              <a:t>User Interface</a:t>
            </a:r>
          </a:p>
        </p:txBody>
      </p:sp>
      <p:sp>
        <p:nvSpPr>
          <p:cNvPr id="38" name="Freeform: Shape 37">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5" name="Content Placeholder 4">
            <a:extLst>
              <a:ext uri="{FF2B5EF4-FFF2-40B4-BE49-F238E27FC236}">
                <a16:creationId xmlns:a16="http://schemas.microsoft.com/office/drawing/2014/main" id="{68B9DA94-FB26-2F8E-BDAF-0371404D29B0}"/>
              </a:ext>
            </a:extLst>
          </p:cNvPr>
          <p:cNvPicPr>
            <a:picLocks noGrp="1" noChangeAspect="1"/>
          </p:cNvPicPr>
          <p:nvPr>
            <p:ph idx="1"/>
          </p:nvPr>
        </p:nvPicPr>
        <p:blipFill>
          <a:blip r:embed="rId7"/>
          <a:stretch>
            <a:fillRect/>
          </a:stretch>
        </p:blipFill>
        <p:spPr>
          <a:xfrm>
            <a:off x="83992" y="696674"/>
            <a:ext cx="3578976" cy="2862451"/>
          </a:xfrm>
          <a:prstGeom prst="rect">
            <a:avLst/>
          </a:prstGeom>
          <a:effectLst/>
        </p:spPr>
      </p:pic>
      <p:pic>
        <p:nvPicPr>
          <p:cNvPr id="6" name="Picture 5">
            <a:extLst>
              <a:ext uri="{FF2B5EF4-FFF2-40B4-BE49-F238E27FC236}">
                <a16:creationId xmlns:a16="http://schemas.microsoft.com/office/drawing/2014/main" id="{64805862-8949-2979-4182-5AF43BB9BBE3}"/>
              </a:ext>
            </a:extLst>
          </p:cNvPr>
          <p:cNvPicPr>
            <a:picLocks noChangeAspect="1"/>
          </p:cNvPicPr>
          <p:nvPr/>
        </p:nvPicPr>
        <p:blipFill>
          <a:blip r:embed="rId8"/>
          <a:stretch>
            <a:fillRect/>
          </a:stretch>
        </p:blipFill>
        <p:spPr>
          <a:xfrm>
            <a:off x="3876167" y="696675"/>
            <a:ext cx="3374315" cy="2862450"/>
          </a:xfrm>
          <a:prstGeom prst="rect">
            <a:avLst/>
          </a:prstGeom>
          <a:effectLst/>
        </p:spPr>
      </p:pic>
      <p:sp>
        <p:nvSpPr>
          <p:cNvPr id="40"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7" name="Picture 6">
            <a:extLst>
              <a:ext uri="{FF2B5EF4-FFF2-40B4-BE49-F238E27FC236}">
                <a16:creationId xmlns:a16="http://schemas.microsoft.com/office/drawing/2014/main" id="{0E388069-5361-463C-A04E-9068A930CDEF}"/>
              </a:ext>
            </a:extLst>
          </p:cNvPr>
          <p:cNvPicPr>
            <a:picLocks noChangeAspect="1"/>
          </p:cNvPicPr>
          <p:nvPr/>
        </p:nvPicPr>
        <p:blipFill>
          <a:blip r:embed="rId9"/>
          <a:stretch>
            <a:fillRect/>
          </a:stretch>
        </p:blipFill>
        <p:spPr>
          <a:xfrm>
            <a:off x="1460117" y="3818334"/>
            <a:ext cx="4288170" cy="2695008"/>
          </a:xfrm>
          <a:prstGeom prst="rect">
            <a:avLst/>
          </a:prstGeom>
          <a:effectLst/>
        </p:spPr>
      </p:pic>
    </p:spTree>
    <p:extLst>
      <p:ext uri="{BB962C8B-B14F-4D97-AF65-F5344CB8AC3E}">
        <p14:creationId xmlns:p14="http://schemas.microsoft.com/office/powerpoint/2010/main" val="427322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F7302AF-86B9-441B-8D24-AC382E2A43A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 name="Picture 13">
            <a:extLst>
              <a:ext uri="{FF2B5EF4-FFF2-40B4-BE49-F238E27FC236}">
                <a16:creationId xmlns:a16="http://schemas.microsoft.com/office/drawing/2014/main" id="{99A2A6C2-D371-4C6B-B50F-CC71C6D0103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a:extLst>
              <a:ext uri="{FF2B5EF4-FFF2-40B4-BE49-F238E27FC236}">
                <a16:creationId xmlns:a16="http://schemas.microsoft.com/office/drawing/2014/main" id="{5F07A6A6-E44B-411E-AA18-65E481136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18" name="Picture 17">
            <a:extLst>
              <a:ext uri="{FF2B5EF4-FFF2-40B4-BE49-F238E27FC236}">
                <a16:creationId xmlns:a16="http://schemas.microsoft.com/office/drawing/2014/main" id="{8CC3468F-5EED-42B0-8507-F30360E1D5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0" name="Picture 19">
            <a:extLst>
              <a:ext uri="{FF2B5EF4-FFF2-40B4-BE49-F238E27FC236}">
                <a16:creationId xmlns:a16="http://schemas.microsoft.com/office/drawing/2014/main" id="{591711EE-029D-453C-9AE9-E87829F1D3D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2" name="Rectangle 21">
            <a:extLst>
              <a:ext uri="{FF2B5EF4-FFF2-40B4-BE49-F238E27FC236}">
                <a16:creationId xmlns:a16="http://schemas.microsoft.com/office/drawing/2014/main" id="{5D5A8E14-301B-40C0-A174-D2232EF95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1CF7598E-9F9B-7F4B-F464-81778A2BCCA2}"/>
              </a:ext>
            </a:extLst>
          </p:cNvPr>
          <p:cNvSpPr>
            <a:spLocks noGrp="1"/>
          </p:cNvSpPr>
          <p:nvPr>
            <p:ph type="title"/>
          </p:nvPr>
        </p:nvSpPr>
        <p:spPr>
          <a:xfrm>
            <a:off x="8210623" y="1447800"/>
            <a:ext cx="3333676" cy="3096987"/>
          </a:xfrm>
        </p:spPr>
        <p:txBody>
          <a:bodyPr vert="horz" lIns="91440" tIns="45720" rIns="91440" bIns="45720" rtlCol="0" anchor="b">
            <a:normAutofit/>
          </a:bodyPr>
          <a:lstStyle/>
          <a:p>
            <a:pPr rtl="0"/>
            <a:r>
              <a:rPr lang="en-US" sz="5400"/>
              <a:t>Admin interface</a:t>
            </a:r>
          </a:p>
        </p:txBody>
      </p:sp>
      <p:sp>
        <p:nvSpPr>
          <p:cNvPr id="24" name="Freeform: Shape 23">
            <a:extLst>
              <a:ext uri="{FF2B5EF4-FFF2-40B4-BE49-F238E27FC236}">
                <a16:creationId xmlns:a16="http://schemas.microsoft.com/office/drawing/2014/main" id="{9484639B-D130-4FDF-9889-EA88D8CC90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400000" flipH="1">
            <a:off x="475977" y="-475977"/>
            <a:ext cx="6858000" cy="7809953"/>
          </a:xfrm>
          <a:custGeom>
            <a:avLst/>
            <a:gdLst>
              <a:gd name="connsiteX0" fmla="*/ 6858000 w 6858000"/>
              <a:gd name="connsiteY0" fmla="*/ 1344715 h 7809953"/>
              <a:gd name="connsiteX1" fmla="*/ 6858000 w 6858000"/>
              <a:gd name="connsiteY1" fmla="*/ 1177 h 7809953"/>
              <a:gd name="connsiteX2" fmla="*/ 6702323 w 6858000"/>
              <a:gd name="connsiteY2" fmla="*/ 26222 h 7809953"/>
              <a:gd name="connsiteX3" fmla="*/ 6547332 w 6858000"/>
              <a:gd name="connsiteY3" fmla="*/ 50091 h 7809953"/>
              <a:gd name="connsiteX4" fmla="*/ 6391656 w 6858000"/>
              <a:gd name="connsiteY4" fmla="*/ 73455 h 7809953"/>
              <a:gd name="connsiteX5" fmla="*/ 6235293 w 6858000"/>
              <a:gd name="connsiteY5" fmla="*/ 93458 h 7809953"/>
              <a:gd name="connsiteX6" fmla="*/ 6079617 w 6858000"/>
              <a:gd name="connsiteY6" fmla="*/ 113629 h 7809953"/>
              <a:gd name="connsiteX7" fmla="*/ 5923254 w 6858000"/>
              <a:gd name="connsiteY7" fmla="*/ 132455 h 7809953"/>
              <a:gd name="connsiteX8" fmla="*/ 5768949 w 6858000"/>
              <a:gd name="connsiteY8" fmla="*/ 148591 h 7809953"/>
              <a:gd name="connsiteX9" fmla="*/ 5612587 w 6858000"/>
              <a:gd name="connsiteY9" fmla="*/ 163887 h 7809953"/>
              <a:gd name="connsiteX10" fmla="*/ 5456910 w 6858000"/>
              <a:gd name="connsiteY10" fmla="*/ 177839 h 7809953"/>
              <a:gd name="connsiteX11" fmla="*/ 5303977 w 6858000"/>
              <a:gd name="connsiteY11" fmla="*/ 189941 h 7809953"/>
              <a:gd name="connsiteX12" fmla="*/ 5148986 w 6858000"/>
              <a:gd name="connsiteY12" fmla="*/ 202044 h 7809953"/>
              <a:gd name="connsiteX13" fmla="*/ 4996053 w 6858000"/>
              <a:gd name="connsiteY13" fmla="*/ 212129 h 7809953"/>
              <a:gd name="connsiteX14" fmla="*/ 4843119 w 6858000"/>
              <a:gd name="connsiteY14" fmla="*/ 220029 h 7809953"/>
              <a:gd name="connsiteX15" fmla="*/ 4690872 w 6858000"/>
              <a:gd name="connsiteY15" fmla="*/ 228266 h 7809953"/>
              <a:gd name="connsiteX16" fmla="*/ 4539996 w 6858000"/>
              <a:gd name="connsiteY16" fmla="*/ 235157 h 7809953"/>
              <a:gd name="connsiteX17" fmla="*/ 4390491 w 6858000"/>
              <a:gd name="connsiteY17" fmla="*/ 240032 h 7809953"/>
              <a:gd name="connsiteX18" fmla="*/ 4240987 w 6858000"/>
              <a:gd name="connsiteY18" fmla="*/ 244234 h 7809953"/>
              <a:gd name="connsiteX19" fmla="*/ 4092855 w 6858000"/>
              <a:gd name="connsiteY19" fmla="*/ 248268 h 7809953"/>
              <a:gd name="connsiteX20" fmla="*/ 3946779 w 6858000"/>
              <a:gd name="connsiteY20" fmla="*/ 250117 h 7809953"/>
              <a:gd name="connsiteX21" fmla="*/ 3800704 w 6858000"/>
              <a:gd name="connsiteY21" fmla="*/ 252134 h 7809953"/>
              <a:gd name="connsiteX22" fmla="*/ 3656685 w 6858000"/>
              <a:gd name="connsiteY22" fmla="*/ 253143 h 7809953"/>
              <a:gd name="connsiteX23" fmla="*/ 3514039 w 6858000"/>
              <a:gd name="connsiteY23" fmla="*/ 252134 h 7809953"/>
              <a:gd name="connsiteX24" fmla="*/ 3372765 w 6858000"/>
              <a:gd name="connsiteY24" fmla="*/ 252134 h 7809953"/>
              <a:gd name="connsiteX25" fmla="*/ 3232861 w 6858000"/>
              <a:gd name="connsiteY25" fmla="*/ 250117 h 7809953"/>
              <a:gd name="connsiteX26" fmla="*/ 3095701 w 6858000"/>
              <a:gd name="connsiteY26" fmla="*/ 247092 h 7809953"/>
              <a:gd name="connsiteX27" fmla="*/ 2959913 w 6858000"/>
              <a:gd name="connsiteY27" fmla="*/ 244234 h 7809953"/>
              <a:gd name="connsiteX28" fmla="*/ 2826868 w 6858000"/>
              <a:gd name="connsiteY28" fmla="*/ 241040 h 7809953"/>
              <a:gd name="connsiteX29" fmla="*/ 2694508 w 6858000"/>
              <a:gd name="connsiteY29" fmla="*/ 236166 h 7809953"/>
              <a:gd name="connsiteX30" fmla="*/ 2564207 w 6858000"/>
              <a:gd name="connsiteY30" fmla="*/ 230955 h 7809953"/>
              <a:gd name="connsiteX31" fmla="*/ 2436648 w 6858000"/>
              <a:gd name="connsiteY31" fmla="*/ 226249 h 7809953"/>
              <a:gd name="connsiteX32" fmla="*/ 2187702 w 6858000"/>
              <a:gd name="connsiteY32" fmla="*/ 212969 h 7809953"/>
              <a:gd name="connsiteX33" fmla="*/ 1949044 w 6858000"/>
              <a:gd name="connsiteY33" fmla="*/ 198850 h 7809953"/>
              <a:gd name="connsiteX34" fmla="*/ 1719987 w 6858000"/>
              <a:gd name="connsiteY34" fmla="*/ 184058 h 7809953"/>
              <a:gd name="connsiteX35" fmla="*/ 1503274 w 6858000"/>
              <a:gd name="connsiteY35" fmla="*/ 167753 h 7809953"/>
              <a:gd name="connsiteX36" fmla="*/ 1296162 w 6858000"/>
              <a:gd name="connsiteY36" fmla="*/ 150776 h 7809953"/>
              <a:gd name="connsiteX37" fmla="*/ 1104138 w 6858000"/>
              <a:gd name="connsiteY37" fmla="*/ 132455 h 7809953"/>
              <a:gd name="connsiteX38" fmla="*/ 923773 w 6858000"/>
              <a:gd name="connsiteY38" fmla="*/ 114469 h 7809953"/>
              <a:gd name="connsiteX39" fmla="*/ 757809 w 6858000"/>
              <a:gd name="connsiteY39" fmla="*/ 96484 h 7809953"/>
              <a:gd name="connsiteX40" fmla="*/ 605562 w 6858000"/>
              <a:gd name="connsiteY40" fmla="*/ 79507 h 7809953"/>
              <a:gd name="connsiteX41" fmla="*/ 470459 w 6858000"/>
              <a:gd name="connsiteY41" fmla="*/ 63370 h 7809953"/>
              <a:gd name="connsiteX42" fmla="*/ 348387 w 6858000"/>
              <a:gd name="connsiteY42" fmla="*/ 48074 h 7809953"/>
              <a:gd name="connsiteX43" fmla="*/ 245517 w 6858000"/>
              <a:gd name="connsiteY43" fmla="*/ 35299 h 7809953"/>
              <a:gd name="connsiteX44" fmla="*/ 159106 w 6858000"/>
              <a:gd name="connsiteY44" fmla="*/ 23197 h 7809953"/>
              <a:gd name="connsiteX45" fmla="*/ 40462 w 6858000"/>
              <a:gd name="connsiteY45" fmla="*/ 5883 h 7809953"/>
              <a:gd name="connsiteX46" fmla="*/ 0 w 6858000"/>
              <a:gd name="connsiteY46" fmla="*/ 0 h 7809953"/>
              <a:gd name="connsiteX47" fmla="*/ 0 w 6858000"/>
              <a:gd name="connsiteY47" fmla="*/ 652830 h 7809953"/>
              <a:gd name="connsiteX48" fmla="*/ 0 w 6858000"/>
              <a:gd name="connsiteY48" fmla="*/ 652830 h 7809953"/>
              <a:gd name="connsiteX49" fmla="*/ 0 w 6858000"/>
              <a:gd name="connsiteY49" fmla="*/ 7809953 h 7809953"/>
              <a:gd name="connsiteX50" fmla="*/ 6857999 w 6858000"/>
              <a:gd name="connsiteY50" fmla="*/ 7809953 h 7809953"/>
              <a:gd name="connsiteX51" fmla="*/ 6857999 w 6858000"/>
              <a:gd name="connsiteY51" fmla="*/ 1344715 h 7809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0" h="7809953">
                <a:moveTo>
                  <a:pt x="6858000" y="1344715"/>
                </a:moveTo>
                <a:lnTo>
                  <a:pt x="6858000" y="1177"/>
                </a:lnTo>
                <a:lnTo>
                  <a:pt x="6702323" y="26222"/>
                </a:lnTo>
                <a:lnTo>
                  <a:pt x="6547332" y="50091"/>
                </a:lnTo>
                <a:lnTo>
                  <a:pt x="6391656" y="73455"/>
                </a:lnTo>
                <a:lnTo>
                  <a:pt x="6235293" y="93458"/>
                </a:lnTo>
                <a:lnTo>
                  <a:pt x="6079617" y="113629"/>
                </a:lnTo>
                <a:lnTo>
                  <a:pt x="5923254" y="132455"/>
                </a:lnTo>
                <a:lnTo>
                  <a:pt x="5768949" y="148591"/>
                </a:lnTo>
                <a:lnTo>
                  <a:pt x="5612587" y="163887"/>
                </a:lnTo>
                <a:lnTo>
                  <a:pt x="5456910" y="177839"/>
                </a:lnTo>
                <a:lnTo>
                  <a:pt x="5303977" y="189941"/>
                </a:lnTo>
                <a:lnTo>
                  <a:pt x="5148986" y="202044"/>
                </a:lnTo>
                <a:lnTo>
                  <a:pt x="4996053" y="212129"/>
                </a:lnTo>
                <a:lnTo>
                  <a:pt x="4843119" y="220029"/>
                </a:lnTo>
                <a:lnTo>
                  <a:pt x="4690872" y="228266"/>
                </a:lnTo>
                <a:lnTo>
                  <a:pt x="4539996" y="235157"/>
                </a:lnTo>
                <a:lnTo>
                  <a:pt x="4390491" y="240032"/>
                </a:lnTo>
                <a:lnTo>
                  <a:pt x="4240987" y="244234"/>
                </a:lnTo>
                <a:lnTo>
                  <a:pt x="4092855" y="248268"/>
                </a:lnTo>
                <a:lnTo>
                  <a:pt x="3946779" y="250117"/>
                </a:lnTo>
                <a:lnTo>
                  <a:pt x="3800704" y="252134"/>
                </a:lnTo>
                <a:lnTo>
                  <a:pt x="3656685" y="253143"/>
                </a:lnTo>
                <a:lnTo>
                  <a:pt x="3514039" y="252134"/>
                </a:lnTo>
                <a:lnTo>
                  <a:pt x="3372765" y="252134"/>
                </a:lnTo>
                <a:lnTo>
                  <a:pt x="3232861" y="250117"/>
                </a:lnTo>
                <a:lnTo>
                  <a:pt x="3095701" y="247092"/>
                </a:lnTo>
                <a:lnTo>
                  <a:pt x="2959913" y="244234"/>
                </a:lnTo>
                <a:lnTo>
                  <a:pt x="2826868" y="241040"/>
                </a:lnTo>
                <a:lnTo>
                  <a:pt x="2694508" y="236166"/>
                </a:lnTo>
                <a:lnTo>
                  <a:pt x="2564207" y="230955"/>
                </a:lnTo>
                <a:lnTo>
                  <a:pt x="2436648" y="226249"/>
                </a:lnTo>
                <a:lnTo>
                  <a:pt x="2187702" y="212969"/>
                </a:lnTo>
                <a:lnTo>
                  <a:pt x="1949044" y="198850"/>
                </a:lnTo>
                <a:lnTo>
                  <a:pt x="1719987" y="184058"/>
                </a:lnTo>
                <a:lnTo>
                  <a:pt x="1503274" y="167753"/>
                </a:lnTo>
                <a:lnTo>
                  <a:pt x="1296162" y="150776"/>
                </a:lnTo>
                <a:lnTo>
                  <a:pt x="1104138" y="132455"/>
                </a:lnTo>
                <a:lnTo>
                  <a:pt x="923773" y="114469"/>
                </a:lnTo>
                <a:lnTo>
                  <a:pt x="757809" y="96484"/>
                </a:lnTo>
                <a:lnTo>
                  <a:pt x="605562" y="79507"/>
                </a:lnTo>
                <a:lnTo>
                  <a:pt x="470459" y="63370"/>
                </a:lnTo>
                <a:lnTo>
                  <a:pt x="348387" y="48074"/>
                </a:lnTo>
                <a:lnTo>
                  <a:pt x="245517" y="35299"/>
                </a:lnTo>
                <a:lnTo>
                  <a:pt x="159106" y="23197"/>
                </a:lnTo>
                <a:lnTo>
                  <a:pt x="40462" y="5883"/>
                </a:lnTo>
                <a:lnTo>
                  <a:pt x="0" y="0"/>
                </a:lnTo>
                <a:lnTo>
                  <a:pt x="0" y="652830"/>
                </a:lnTo>
                <a:lnTo>
                  <a:pt x="0" y="652830"/>
                </a:lnTo>
                <a:lnTo>
                  <a:pt x="0" y="7809953"/>
                </a:lnTo>
                <a:lnTo>
                  <a:pt x="6857999" y="7809953"/>
                </a:lnTo>
                <a:lnTo>
                  <a:pt x="6857999" y="1344715"/>
                </a:lnTo>
                <a:close/>
              </a:path>
            </a:pathLst>
          </a:custGeom>
          <a:solidFill>
            <a:srgbClr val="FFFFFF"/>
          </a:solidFill>
          <a:ln>
            <a:noFill/>
          </a:ln>
        </p:spPr>
      </p:sp>
      <p:pic>
        <p:nvPicPr>
          <p:cNvPr id="7" name="Picture 6">
            <a:extLst>
              <a:ext uri="{FF2B5EF4-FFF2-40B4-BE49-F238E27FC236}">
                <a16:creationId xmlns:a16="http://schemas.microsoft.com/office/drawing/2014/main" id="{5AFD2CAE-242A-71C3-935E-CD564A6B1415}"/>
              </a:ext>
            </a:extLst>
          </p:cNvPr>
          <p:cNvPicPr>
            <a:picLocks noChangeAspect="1"/>
          </p:cNvPicPr>
          <p:nvPr/>
        </p:nvPicPr>
        <p:blipFill>
          <a:blip r:embed="rId7"/>
          <a:stretch>
            <a:fillRect/>
          </a:stretch>
        </p:blipFill>
        <p:spPr>
          <a:xfrm>
            <a:off x="392431" y="623307"/>
            <a:ext cx="2700300" cy="2707445"/>
          </a:xfrm>
          <a:prstGeom prst="rect">
            <a:avLst/>
          </a:prstGeom>
          <a:effectLst/>
        </p:spPr>
      </p:pic>
      <p:pic>
        <p:nvPicPr>
          <p:cNvPr id="5" name="Content Placeholder 4">
            <a:extLst>
              <a:ext uri="{FF2B5EF4-FFF2-40B4-BE49-F238E27FC236}">
                <a16:creationId xmlns:a16="http://schemas.microsoft.com/office/drawing/2014/main" id="{C909767F-D82B-B9AD-25E9-D8445DCDA77E}"/>
              </a:ext>
            </a:extLst>
          </p:cNvPr>
          <p:cNvPicPr>
            <a:picLocks noGrp="1" noChangeAspect="1"/>
          </p:cNvPicPr>
          <p:nvPr>
            <p:ph idx="1"/>
          </p:nvPr>
        </p:nvPicPr>
        <p:blipFill>
          <a:blip r:embed="rId8"/>
          <a:stretch>
            <a:fillRect/>
          </a:stretch>
        </p:blipFill>
        <p:spPr>
          <a:xfrm>
            <a:off x="3542114" y="623307"/>
            <a:ext cx="3792246" cy="2707445"/>
          </a:xfrm>
          <a:prstGeom prst="rect">
            <a:avLst/>
          </a:prstGeom>
          <a:effectLst/>
        </p:spPr>
      </p:pic>
      <p:sp>
        <p:nvSpPr>
          <p:cNvPr id="26" name="Freeform 31">
            <a:extLst>
              <a:ext uri="{FF2B5EF4-FFF2-40B4-BE49-F238E27FC236}">
                <a16:creationId xmlns:a16="http://schemas.microsoft.com/office/drawing/2014/main" id="{1EBB90A2-2B0A-4F80-8F25-04033406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63681"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6" name="Picture 5">
            <a:extLst>
              <a:ext uri="{FF2B5EF4-FFF2-40B4-BE49-F238E27FC236}">
                <a16:creationId xmlns:a16="http://schemas.microsoft.com/office/drawing/2014/main" id="{6634050C-BCAD-E708-CEC9-C2CE1FCDC646}"/>
              </a:ext>
            </a:extLst>
          </p:cNvPr>
          <p:cNvPicPr>
            <a:picLocks noChangeAspect="1"/>
          </p:cNvPicPr>
          <p:nvPr/>
        </p:nvPicPr>
        <p:blipFill>
          <a:blip r:embed="rId9"/>
          <a:stretch>
            <a:fillRect/>
          </a:stretch>
        </p:blipFill>
        <p:spPr>
          <a:xfrm>
            <a:off x="1701183" y="3709641"/>
            <a:ext cx="4037012" cy="2817768"/>
          </a:xfrm>
          <a:prstGeom prst="rect">
            <a:avLst/>
          </a:prstGeom>
          <a:effectLst/>
        </p:spPr>
      </p:pic>
    </p:spTree>
    <p:extLst>
      <p:ext uri="{BB962C8B-B14F-4D97-AF65-F5344CB8AC3E}">
        <p14:creationId xmlns:p14="http://schemas.microsoft.com/office/powerpoint/2010/main" val="3281342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860</TotalTime>
  <Words>486</Words>
  <Application>Microsoft Office PowerPoint</Application>
  <PresentationFormat>Widescreen</PresentationFormat>
  <Paragraphs>44</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Wingdings 3</vt:lpstr>
      <vt:lpstr>WordVisi_MSFontService</vt:lpstr>
      <vt:lpstr>Ion</vt:lpstr>
      <vt:lpstr>Stray Animals Tracking  Mobile App   </vt:lpstr>
      <vt:lpstr>PROJECT PLAN </vt:lpstr>
      <vt:lpstr>Aim of the project </vt:lpstr>
      <vt:lpstr>Functional requirements </vt:lpstr>
      <vt:lpstr>Non-functional requirements </vt:lpstr>
      <vt:lpstr>Non-functional requirement  safety and security requirements </vt:lpstr>
      <vt:lpstr>Non-functional requirement  safety and security requirements </vt:lpstr>
      <vt:lpstr>User Interface</vt:lpstr>
      <vt:lpstr>Admin interface</vt:lpstr>
      <vt:lpstr>Volunteer interface</vt:lpstr>
      <vt:lpstr>The end 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Stray Animals Tracking  Mobile App   </dc:title>
  <dc:creator>ahmed mahjoob</dc:creator>
  <cp:lastModifiedBy>ahmed mahjoob</cp:lastModifiedBy>
  <cp:revision>2</cp:revision>
  <dcterms:created xsi:type="dcterms:W3CDTF">2023-11-30T21:44:16Z</dcterms:created>
  <dcterms:modified xsi:type="dcterms:W3CDTF">2023-12-01T12:04:24Z</dcterms:modified>
</cp:coreProperties>
</file>