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895C98-AAD2-48D3-B019-C035CC30EA81}"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055CD320-D3D6-4599-B9CF-02A880C95894}">
      <dgm:prSet phldrT="[Text]"/>
      <dgm:spPr/>
      <dgm:t>
        <a:bodyPr/>
        <a:lstStyle/>
        <a:p>
          <a:r>
            <a:rPr lang="en-US" dirty="0" smtClean="0"/>
            <a:t>Sign in with Mobile Number </a:t>
          </a:r>
          <a:endParaRPr lang="en-US" dirty="0"/>
        </a:p>
      </dgm:t>
    </dgm:pt>
    <dgm:pt modelId="{9EE17941-7097-4D2F-943E-E5EE74BE46CC}" type="parTrans" cxnId="{5C97EAB1-8DBA-4CB8-9D53-D0A68309F721}">
      <dgm:prSet/>
      <dgm:spPr/>
      <dgm:t>
        <a:bodyPr/>
        <a:lstStyle/>
        <a:p>
          <a:endParaRPr lang="en-US"/>
        </a:p>
      </dgm:t>
    </dgm:pt>
    <dgm:pt modelId="{F9F450E8-5277-4257-A7B3-D870A8ECD7DB}" type="sibTrans" cxnId="{5C97EAB1-8DBA-4CB8-9D53-D0A68309F721}">
      <dgm:prSet/>
      <dgm:spPr/>
      <dgm:t>
        <a:bodyPr/>
        <a:lstStyle/>
        <a:p>
          <a:endParaRPr lang="en-US"/>
        </a:p>
      </dgm:t>
    </dgm:pt>
    <dgm:pt modelId="{8F5ADF3C-779F-4686-B24D-516952ADE9AF}">
      <dgm:prSet phldrT="[Text]"/>
      <dgm:spPr/>
      <dgm:t>
        <a:bodyPr/>
        <a:lstStyle/>
        <a:p>
          <a:r>
            <a:rPr lang="en-US" dirty="0" smtClean="0"/>
            <a:t>look for E-Wallet</a:t>
          </a:r>
          <a:endParaRPr lang="en-US" dirty="0"/>
        </a:p>
      </dgm:t>
    </dgm:pt>
    <dgm:pt modelId="{DECFCD4A-0491-4D1E-B21D-574B2725F181}" type="parTrans" cxnId="{D1B9924B-E91A-4CB5-B7E4-CA4FBD7AD5CE}">
      <dgm:prSet/>
      <dgm:spPr/>
      <dgm:t>
        <a:bodyPr/>
        <a:lstStyle/>
        <a:p>
          <a:endParaRPr lang="en-US"/>
        </a:p>
      </dgm:t>
    </dgm:pt>
    <dgm:pt modelId="{1ACB5AB7-23B1-4A50-A1DE-E8C6256EC48B}" type="sibTrans" cxnId="{D1B9924B-E91A-4CB5-B7E4-CA4FBD7AD5CE}">
      <dgm:prSet/>
      <dgm:spPr/>
      <dgm:t>
        <a:bodyPr/>
        <a:lstStyle/>
        <a:p>
          <a:endParaRPr lang="en-US"/>
        </a:p>
      </dgm:t>
    </dgm:pt>
    <dgm:pt modelId="{B9B1B65F-97DE-40FE-BB77-8CB73245DB88}">
      <dgm:prSet phldrT="[Text]"/>
      <dgm:spPr/>
      <dgm:t>
        <a:bodyPr/>
        <a:lstStyle/>
        <a:p>
          <a:r>
            <a:rPr lang="en-US" dirty="0" smtClean="0"/>
            <a:t>Create new wallet for yourself</a:t>
          </a:r>
          <a:endParaRPr lang="en-US" dirty="0"/>
        </a:p>
      </dgm:t>
    </dgm:pt>
    <dgm:pt modelId="{F330D111-BD3C-48A8-BF44-8A24E98179B1}" type="parTrans" cxnId="{BA8D7239-76E4-4B60-AACF-3B0EDD8185DF}">
      <dgm:prSet/>
      <dgm:spPr/>
      <dgm:t>
        <a:bodyPr/>
        <a:lstStyle/>
        <a:p>
          <a:endParaRPr lang="en-US"/>
        </a:p>
      </dgm:t>
    </dgm:pt>
    <dgm:pt modelId="{7116CD5D-2CA5-447C-A22A-47D60A389B50}" type="sibTrans" cxnId="{BA8D7239-76E4-4B60-AACF-3B0EDD8185DF}">
      <dgm:prSet/>
      <dgm:spPr/>
      <dgm:t>
        <a:bodyPr/>
        <a:lstStyle/>
        <a:p>
          <a:endParaRPr lang="en-US"/>
        </a:p>
      </dgm:t>
    </dgm:pt>
    <dgm:pt modelId="{BD462E1D-FA87-4569-BA5B-9370F5E39905}">
      <dgm:prSet phldrT="[Text]"/>
      <dgm:spPr/>
      <dgm:t>
        <a:bodyPr/>
        <a:lstStyle/>
        <a:p>
          <a:r>
            <a:rPr lang="en-US" dirty="0" smtClean="0"/>
            <a:t>When buying something from the site, use your e-wallet to redeem as much cash as required</a:t>
          </a:r>
          <a:endParaRPr lang="en-US" dirty="0"/>
        </a:p>
      </dgm:t>
    </dgm:pt>
    <dgm:pt modelId="{C05013F5-5AC3-40A9-8905-4FB1A3BCDE02}" type="parTrans" cxnId="{FCA941DD-18A4-40EF-822C-9797388441EE}">
      <dgm:prSet/>
      <dgm:spPr/>
      <dgm:t>
        <a:bodyPr/>
        <a:lstStyle/>
        <a:p>
          <a:endParaRPr lang="en-US"/>
        </a:p>
      </dgm:t>
    </dgm:pt>
    <dgm:pt modelId="{A8F0DF38-B988-46BB-92EC-C4E962E2F87A}" type="sibTrans" cxnId="{FCA941DD-18A4-40EF-822C-9797388441EE}">
      <dgm:prSet/>
      <dgm:spPr/>
      <dgm:t>
        <a:bodyPr/>
        <a:lstStyle/>
        <a:p>
          <a:endParaRPr lang="en-US"/>
        </a:p>
      </dgm:t>
    </dgm:pt>
    <dgm:pt modelId="{D27844BB-EA7B-45E3-A7A7-FC40A1FD9C74}">
      <dgm:prSet phldrT="[Text]"/>
      <dgm:spPr/>
      <dgm:t>
        <a:bodyPr/>
        <a:lstStyle/>
        <a:p>
          <a:r>
            <a:rPr lang="en-US" dirty="0" smtClean="0"/>
            <a:t>Transfer money to the account using online transfer, or your Debit card /Credit card/UPI</a:t>
          </a:r>
          <a:endParaRPr lang="en-US" dirty="0"/>
        </a:p>
      </dgm:t>
    </dgm:pt>
    <dgm:pt modelId="{F2326EA0-B8F0-4113-A002-24EDBBEAB1E5}" type="parTrans" cxnId="{CA323140-8DFA-4B08-BFC1-B792067AFEA5}">
      <dgm:prSet/>
      <dgm:spPr/>
      <dgm:t>
        <a:bodyPr/>
        <a:lstStyle/>
        <a:p>
          <a:endParaRPr lang="en-US"/>
        </a:p>
      </dgm:t>
    </dgm:pt>
    <dgm:pt modelId="{A118F324-EE7B-4CF7-8F02-6D13FA51E1D2}" type="sibTrans" cxnId="{CA323140-8DFA-4B08-BFC1-B792067AFEA5}">
      <dgm:prSet/>
      <dgm:spPr/>
      <dgm:t>
        <a:bodyPr/>
        <a:lstStyle/>
        <a:p>
          <a:endParaRPr lang="en-US"/>
        </a:p>
      </dgm:t>
    </dgm:pt>
    <dgm:pt modelId="{6B4365F1-B019-41ED-8481-B2847132B0B3}">
      <dgm:prSet phldrT="[Text]"/>
      <dgm:spPr/>
      <dgm:t>
        <a:bodyPr/>
        <a:lstStyle/>
        <a:p>
          <a:r>
            <a:rPr lang="en-US" dirty="0" smtClean="0"/>
            <a:t>In case your balance in the e-wallet falls short, the balance payment can be done using traditional payment option.</a:t>
          </a:r>
          <a:endParaRPr lang="en-US" dirty="0"/>
        </a:p>
      </dgm:t>
    </dgm:pt>
    <dgm:pt modelId="{D95764F2-211A-4513-B18D-903888805FF4}" type="parTrans" cxnId="{BFE5E7DD-A582-479E-9DAF-C5FFC244CA4C}">
      <dgm:prSet/>
      <dgm:spPr/>
      <dgm:t>
        <a:bodyPr/>
        <a:lstStyle/>
        <a:p>
          <a:endParaRPr lang="en-US"/>
        </a:p>
      </dgm:t>
    </dgm:pt>
    <dgm:pt modelId="{EB77A2B9-F5CD-4B5B-9F3D-C0E7910DC367}" type="sibTrans" cxnId="{BFE5E7DD-A582-479E-9DAF-C5FFC244CA4C}">
      <dgm:prSet/>
      <dgm:spPr/>
      <dgm:t>
        <a:bodyPr/>
        <a:lstStyle/>
        <a:p>
          <a:endParaRPr lang="en-US"/>
        </a:p>
      </dgm:t>
    </dgm:pt>
    <dgm:pt modelId="{C68D5021-26B7-46A6-9822-A18505773E5F}" type="pres">
      <dgm:prSet presAssocID="{EF895C98-AAD2-48D3-B019-C035CC30EA81}" presName="diagram" presStyleCnt="0">
        <dgm:presLayoutVars>
          <dgm:dir/>
          <dgm:resizeHandles val="exact"/>
        </dgm:presLayoutVars>
      </dgm:prSet>
      <dgm:spPr/>
    </dgm:pt>
    <dgm:pt modelId="{1110AEA6-A577-4A9C-B3A1-D25E5AED4CF7}" type="pres">
      <dgm:prSet presAssocID="{055CD320-D3D6-4599-B9CF-02A880C95894}" presName="node" presStyleLbl="node1" presStyleIdx="0" presStyleCnt="6" custScaleX="170511" custLinFactX="-98177" custLinFactNeighborX="-100000" custLinFactNeighborY="15898">
        <dgm:presLayoutVars>
          <dgm:bulletEnabled val="1"/>
        </dgm:presLayoutVars>
      </dgm:prSet>
      <dgm:spPr/>
      <dgm:t>
        <a:bodyPr/>
        <a:lstStyle/>
        <a:p>
          <a:endParaRPr lang="en-US"/>
        </a:p>
      </dgm:t>
    </dgm:pt>
    <dgm:pt modelId="{DBDACD94-81F6-4A98-8169-5B93A675001A}" type="pres">
      <dgm:prSet presAssocID="{F9F450E8-5277-4257-A7B3-D870A8ECD7DB}" presName="sibTrans" presStyleLbl="sibTrans2D1" presStyleIdx="0" presStyleCnt="5"/>
      <dgm:spPr/>
    </dgm:pt>
    <dgm:pt modelId="{1593C4E3-BB57-4FEF-89D0-B2E8656869E2}" type="pres">
      <dgm:prSet presAssocID="{F9F450E8-5277-4257-A7B3-D870A8ECD7DB}" presName="connectorText" presStyleLbl="sibTrans2D1" presStyleIdx="0" presStyleCnt="5"/>
      <dgm:spPr/>
    </dgm:pt>
    <dgm:pt modelId="{F8FD74B9-F403-4D2B-846F-51A48EC4F33B}" type="pres">
      <dgm:prSet presAssocID="{8F5ADF3C-779F-4686-B24D-516952ADE9AF}" presName="node" presStyleLbl="node1" presStyleIdx="1" presStyleCnt="6" custLinFactNeighborX="-90925" custLinFactNeighborY="16342">
        <dgm:presLayoutVars>
          <dgm:bulletEnabled val="1"/>
        </dgm:presLayoutVars>
      </dgm:prSet>
      <dgm:spPr/>
    </dgm:pt>
    <dgm:pt modelId="{870D9974-6699-442C-90B0-AC0622D454E2}" type="pres">
      <dgm:prSet presAssocID="{1ACB5AB7-23B1-4A50-A1DE-E8C6256EC48B}" presName="sibTrans" presStyleLbl="sibTrans2D1" presStyleIdx="1" presStyleCnt="5"/>
      <dgm:spPr/>
    </dgm:pt>
    <dgm:pt modelId="{C0387EBB-7017-4A3F-BFE5-724C19B9868C}" type="pres">
      <dgm:prSet presAssocID="{1ACB5AB7-23B1-4A50-A1DE-E8C6256EC48B}" presName="connectorText" presStyleLbl="sibTrans2D1" presStyleIdx="1" presStyleCnt="5"/>
      <dgm:spPr/>
    </dgm:pt>
    <dgm:pt modelId="{3349CE2E-EE39-4BC2-8C6A-A856E8B79D5D}" type="pres">
      <dgm:prSet presAssocID="{B9B1B65F-97DE-40FE-BB77-8CB73245DB88}" presName="node" presStyleLbl="node1" presStyleIdx="2" presStyleCnt="6" custLinFactNeighborX="-46108" custLinFactNeighborY="15167">
        <dgm:presLayoutVars>
          <dgm:bulletEnabled val="1"/>
        </dgm:presLayoutVars>
      </dgm:prSet>
      <dgm:spPr/>
    </dgm:pt>
    <dgm:pt modelId="{C9A0F33F-A9D5-49AF-A3CF-68C8384F2432}" type="pres">
      <dgm:prSet presAssocID="{7116CD5D-2CA5-447C-A22A-47D60A389B50}" presName="sibTrans" presStyleLbl="sibTrans2D1" presStyleIdx="2" presStyleCnt="5"/>
      <dgm:spPr/>
    </dgm:pt>
    <dgm:pt modelId="{9B562A25-893D-42BA-9D59-2C5005D5E47A}" type="pres">
      <dgm:prSet presAssocID="{7116CD5D-2CA5-447C-A22A-47D60A389B50}" presName="connectorText" presStyleLbl="sibTrans2D1" presStyleIdx="2" presStyleCnt="5"/>
      <dgm:spPr/>
    </dgm:pt>
    <dgm:pt modelId="{8A1F201E-76FA-4856-A13B-38A306D6702D}" type="pres">
      <dgm:prSet presAssocID="{BD462E1D-FA87-4569-BA5B-9370F5E39905}" presName="node" presStyleLbl="node1" presStyleIdx="3" presStyleCnt="6" custScaleX="227772" custScaleY="142395" custLinFactNeighborX="235" custLinFactNeighborY="18172">
        <dgm:presLayoutVars>
          <dgm:bulletEnabled val="1"/>
        </dgm:presLayoutVars>
      </dgm:prSet>
      <dgm:spPr/>
      <dgm:t>
        <a:bodyPr/>
        <a:lstStyle/>
        <a:p>
          <a:endParaRPr lang="en-US"/>
        </a:p>
      </dgm:t>
    </dgm:pt>
    <dgm:pt modelId="{4F21181A-C5DA-466F-934A-F0224511DE2B}" type="pres">
      <dgm:prSet presAssocID="{A8F0DF38-B988-46BB-92EC-C4E962E2F87A}" presName="sibTrans" presStyleLbl="sibTrans2D1" presStyleIdx="3" presStyleCnt="5"/>
      <dgm:spPr/>
    </dgm:pt>
    <dgm:pt modelId="{F024651D-27FF-48DC-9177-B3EC4957DCD3}" type="pres">
      <dgm:prSet presAssocID="{A8F0DF38-B988-46BB-92EC-C4E962E2F87A}" presName="connectorText" presStyleLbl="sibTrans2D1" presStyleIdx="3" presStyleCnt="5"/>
      <dgm:spPr/>
    </dgm:pt>
    <dgm:pt modelId="{91A24B59-092E-4A64-AC47-91EA3AA90E57}" type="pres">
      <dgm:prSet presAssocID="{D27844BB-EA7B-45E3-A7A7-FC40A1FD9C74}" presName="node" presStyleLbl="node1" presStyleIdx="4" presStyleCnt="6" custScaleX="293624" custScaleY="124154" custLinFactNeighborX="-55289" custLinFactNeighborY="-17029">
        <dgm:presLayoutVars>
          <dgm:bulletEnabled val="1"/>
        </dgm:presLayoutVars>
      </dgm:prSet>
      <dgm:spPr/>
      <dgm:t>
        <a:bodyPr/>
        <a:lstStyle/>
        <a:p>
          <a:endParaRPr lang="en-US"/>
        </a:p>
      </dgm:t>
    </dgm:pt>
    <dgm:pt modelId="{E19E454A-DF20-41C1-A735-99DECDFF13F5}" type="pres">
      <dgm:prSet presAssocID="{A118F324-EE7B-4CF7-8F02-6D13FA51E1D2}" presName="sibTrans" presStyleLbl="sibTrans2D1" presStyleIdx="4" presStyleCnt="5"/>
      <dgm:spPr/>
    </dgm:pt>
    <dgm:pt modelId="{3439D924-EF7C-4DBC-A18E-D8D1B80D7838}" type="pres">
      <dgm:prSet presAssocID="{A118F324-EE7B-4CF7-8F02-6D13FA51E1D2}" presName="connectorText" presStyleLbl="sibTrans2D1" presStyleIdx="4" presStyleCnt="5"/>
      <dgm:spPr/>
    </dgm:pt>
    <dgm:pt modelId="{23310A19-3E8C-4785-8196-320358798D0F}" type="pres">
      <dgm:prSet presAssocID="{6B4365F1-B019-41ED-8481-B2847132B0B3}" presName="node" presStyleLbl="node1" presStyleIdx="5" presStyleCnt="6" custScaleX="307530" custScaleY="94491" custLinFactNeighborX="86898" custLinFactNeighborY="-20668">
        <dgm:presLayoutVars>
          <dgm:bulletEnabled val="1"/>
        </dgm:presLayoutVars>
      </dgm:prSet>
      <dgm:spPr/>
      <dgm:t>
        <a:bodyPr/>
        <a:lstStyle/>
        <a:p>
          <a:endParaRPr lang="en-US"/>
        </a:p>
      </dgm:t>
    </dgm:pt>
  </dgm:ptLst>
  <dgm:cxnLst>
    <dgm:cxn modelId="{FCA941DD-18A4-40EF-822C-9797388441EE}" srcId="{EF895C98-AAD2-48D3-B019-C035CC30EA81}" destId="{BD462E1D-FA87-4569-BA5B-9370F5E39905}" srcOrd="3" destOrd="0" parTransId="{C05013F5-5AC3-40A9-8905-4FB1A3BCDE02}" sibTransId="{A8F0DF38-B988-46BB-92EC-C4E962E2F87A}"/>
    <dgm:cxn modelId="{E1B75168-7C7E-44CC-BEE0-9F00B4111CAF}" type="presOf" srcId="{6B4365F1-B019-41ED-8481-B2847132B0B3}" destId="{23310A19-3E8C-4785-8196-320358798D0F}" srcOrd="0" destOrd="0" presId="urn:microsoft.com/office/officeart/2005/8/layout/process5"/>
    <dgm:cxn modelId="{EF5FA0EA-6C40-40B9-888E-1C03E371E23B}" type="presOf" srcId="{A8F0DF38-B988-46BB-92EC-C4E962E2F87A}" destId="{F024651D-27FF-48DC-9177-B3EC4957DCD3}" srcOrd="1" destOrd="0" presId="urn:microsoft.com/office/officeart/2005/8/layout/process5"/>
    <dgm:cxn modelId="{5C97EAB1-8DBA-4CB8-9D53-D0A68309F721}" srcId="{EF895C98-AAD2-48D3-B019-C035CC30EA81}" destId="{055CD320-D3D6-4599-B9CF-02A880C95894}" srcOrd="0" destOrd="0" parTransId="{9EE17941-7097-4D2F-943E-E5EE74BE46CC}" sibTransId="{F9F450E8-5277-4257-A7B3-D870A8ECD7DB}"/>
    <dgm:cxn modelId="{CA323140-8DFA-4B08-BFC1-B792067AFEA5}" srcId="{EF895C98-AAD2-48D3-B019-C035CC30EA81}" destId="{D27844BB-EA7B-45E3-A7A7-FC40A1FD9C74}" srcOrd="4" destOrd="0" parTransId="{F2326EA0-B8F0-4113-A002-24EDBBEAB1E5}" sibTransId="{A118F324-EE7B-4CF7-8F02-6D13FA51E1D2}"/>
    <dgm:cxn modelId="{7C85309F-264E-46FE-90A7-78708BE445C5}" type="presOf" srcId="{A118F324-EE7B-4CF7-8F02-6D13FA51E1D2}" destId="{E19E454A-DF20-41C1-A735-99DECDFF13F5}" srcOrd="0" destOrd="0" presId="urn:microsoft.com/office/officeart/2005/8/layout/process5"/>
    <dgm:cxn modelId="{D1B9924B-E91A-4CB5-B7E4-CA4FBD7AD5CE}" srcId="{EF895C98-AAD2-48D3-B019-C035CC30EA81}" destId="{8F5ADF3C-779F-4686-B24D-516952ADE9AF}" srcOrd="1" destOrd="0" parTransId="{DECFCD4A-0491-4D1E-B21D-574B2725F181}" sibTransId="{1ACB5AB7-23B1-4A50-A1DE-E8C6256EC48B}"/>
    <dgm:cxn modelId="{BA8D7239-76E4-4B60-AACF-3B0EDD8185DF}" srcId="{EF895C98-AAD2-48D3-B019-C035CC30EA81}" destId="{B9B1B65F-97DE-40FE-BB77-8CB73245DB88}" srcOrd="2" destOrd="0" parTransId="{F330D111-BD3C-48A8-BF44-8A24E98179B1}" sibTransId="{7116CD5D-2CA5-447C-A22A-47D60A389B50}"/>
    <dgm:cxn modelId="{2099BCDD-36D4-4C24-A0E9-0C4DDF35F3B4}" type="presOf" srcId="{1ACB5AB7-23B1-4A50-A1DE-E8C6256EC48B}" destId="{C0387EBB-7017-4A3F-BFE5-724C19B9868C}" srcOrd="1" destOrd="0" presId="urn:microsoft.com/office/officeart/2005/8/layout/process5"/>
    <dgm:cxn modelId="{674D6898-A6ED-4D36-BACE-9FA8C9BC8C83}" type="presOf" srcId="{A8F0DF38-B988-46BB-92EC-C4E962E2F87A}" destId="{4F21181A-C5DA-466F-934A-F0224511DE2B}" srcOrd="0" destOrd="0" presId="urn:microsoft.com/office/officeart/2005/8/layout/process5"/>
    <dgm:cxn modelId="{CAE9B1F2-8B0C-4CA7-B0BC-A9B5DF22D830}" type="presOf" srcId="{F9F450E8-5277-4257-A7B3-D870A8ECD7DB}" destId="{DBDACD94-81F6-4A98-8169-5B93A675001A}" srcOrd="0" destOrd="0" presId="urn:microsoft.com/office/officeart/2005/8/layout/process5"/>
    <dgm:cxn modelId="{B8144BE3-76D5-42CE-AA0E-4395EF5194D5}" type="presOf" srcId="{055CD320-D3D6-4599-B9CF-02A880C95894}" destId="{1110AEA6-A577-4A9C-B3A1-D25E5AED4CF7}" srcOrd="0" destOrd="0" presId="urn:microsoft.com/office/officeart/2005/8/layout/process5"/>
    <dgm:cxn modelId="{9CDB8445-3A15-4284-9ED6-98FF5338962A}" type="presOf" srcId="{7116CD5D-2CA5-447C-A22A-47D60A389B50}" destId="{C9A0F33F-A9D5-49AF-A3CF-68C8384F2432}" srcOrd="0" destOrd="0" presId="urn:microsoft.com/office/officeart/2005/8/layout/process5"/>
    <dgm:cxn modelId="{B7C83B53-1658-4CE7-A10F-6692A8C728AF}" type="presOf" srcId="{EF895C98-AAD2-48D3-B019-C035CC30EA81}" destId="{C68D5021-26B7-46A6-9822-A18505773E5F}" srcOrd="0" destOrd="0" presId="urn:microsoft.com/office/officeart/2005/8/layout/process5"/>
    <dgm:cxn modelId="{48AEA6C6-8869-41B6-9E5E-F176DBF20B34}" type="presOf" srcId="{BD462E1D-FA87-4569-BA5B-9370F5E39905}" destId="{8A1F201E-76FA-4856-A13B-38A306D6702D}" srcOrd="0" destOrd="0" presId="urn:microsoft.com/office/officeart/2005/8/layout/process5"/>
    <dgm:cxn modelId="{8FA76715-9467-450E-9DCB-CDF6364DA8C2}" type="presOf" srcId="{8F5ADF3C-779F-4686-B24D-516952ADE9AF}" destId="{F8FD74B9-F403-4D2B-846F-51A48EC4F33B}" srcOrd="0" destOrd="0" presId="urn:microsoft.com/office/officeart/2005/8/layout/process5"/>
    <dgm:cxn modelId="{38FEEEDF-83AD-49BF-812A-858B34664D8A}" type="presOf" srcId="{1ACB5AB7-23B1-4A50-A1DE-E8C6256EC48B}" destId="{870D9974-6699-442C-90B0-AC0622D454E2}" srcOrd="0" destOrd="0" presId="urn:microsoft.com/office/officeart/2005/8/layout/process5"/>
    <dgm:cxn modelId="{83CF6682-EA19-4638-9BF0-6ABD786A4675}" type="presOf" srcId="{D27844BB-EA7B-45E3-A7A7-FC40A1FD9C74}" destId="{91A24B59-092E-4A64-AC47-91EA3AA90E57}" srcOrd="0" destOrd="0" presId="urn:microsoft.com/office/officeart/2005/8/layout/process5"/>
    <dgm:cxn modelId="{15AB92F5-2BCE-4395-BF10-CB9C05D448DF}" type="presOf" srcId="{B9B1B65F-97DE-40FE-BB77-8CB73245DB88}" destId="{3349CE2E-EE39-4BC2-8C6A-A856E8B79D5D}" srcOrd="0" destOrd="0" presId="urn:microsoft.com/office/officeart/2005/8/layout/process5"/>
    <dgm:cxn modelId="{711175F6-ED47-43DD-B1EC-04E238E5E0C1}" type="presOf" srcId="{F9F450E8-5277-4257-A7B3-D870A8ECD7DB}" destId="{1593C4E3-BB57-4FEF-89D0-B2E8656869E2}" srcOrd="1" destOrd="0" presId="urn:microsoft.com/office/officeart/2005/8/layout/process5"/>
    <dgm:cxn modelId="{5467D233-F65F-460A-B5D0-D758626AAD8C}" type="presOf" srcId="{A118F324-EE7B-4CF7-8F02-6D13FA51E1D2}" destId="{3439D924-EF7C-4DBC-A18E-D8D1B80D7838}" srcOrd="1" destOrd="0" presId="urn:microsoft.com/office/officeart/2005/8/layout/process5"/>
    <dgm:cxn modelId="{7AA54DA3-D915-4C84-8D10-BD1DAFA7BD28}" type="presOf" srcId="{7116CD5D-2CA5-447C-A22A-47D60A389B50}" destId="{9B562A25-893D-42BA-9D59-2C5005D5E47A}" srcOrd="1" destOrd="0" presId="urn:microsoft.com/office/officeart/2005/8/layout/process5"/>
    <dgm:cxn modelId="{BFE5E7DD-A582-479E-9DAF-C5FFC244CA4C}" srcId="{EF895C98-AAD2-48D3-B019-C035CC30EA81}" destId="{6B4365F1-B019-41ED-8481-B2847132B0B3}" srcOrd="5" destOrd="0" parTransId="{D95764F2-211A-4513-B18D-903888805FF4}" sibTransId="{EB77A2B9-F5CD-4B5B-9F3D-C0E7910DC367}"/>
    <dgm:cxn modelId="{BD05FAB1-2DF0-49CD-9826-A173DB659397}" type="presParOf" srcId="{C68D5021-26B7-46A6-9822-A18505773E5F}" destId="{1110AEA6-A577-4A9C-B3A1-D25E5AED4CF7}" srcOrd="0" destOrd="0" presId="urn:microsoft.com/office/officeart/2005/8/layout/process5"/>
    <dgm:cxn modelId="{89DC7E7B-647A-4A2F-A226-612420E85334}" type="presParOf" srcId="{C68D5021-26B7-46A6-9822-A18505773E5F}" destId="{DBDACD94-81F6-4A98-8169-5B93A675001A}" srcOrd="1" destOrd="0" presId="urn:microsoft.com/office/officeart/2005/8/layout/process5"/>
    <dgm:cxn modelId="{14290D7F-7338-4183-ABC2-827C7AF3D652}" type="presParOf" srcId="{DBDACD94-81F6-4A98-8169-5B93A675001A}" destId="{1593C4E3-BB57-4FEF-89D0-B2E8656869E2}" srcOrd="0" destOrd="0" presId="urn:microsoft.com/office/officeart/2005/8/layout/process5"/>
    <dgm:cxn modelId="{FE15C072-6948-426C-95AB-F84C54EAC41B}" type="presParOf" srcId="{C68D5021-26B7-46A6-9822-A18505773E5F}" destId="{F8FD74B9-F403-4D2B-846F-51A48EC4F33B}" srcOrd="2" destOrd="0" presId="urn:microsoft.com/office/officeart/2005/8/layout/process5"/>
    <dgm:cxn modelId="{C7F6754E-61D9-4FD3-8B0D-3FB934063E62}" type="presParOf" srcId="{C68D5021-26B7-46A6-9822-A18505773E5F}" destId="{870D9974-6699-442C-90B0-AC0622D454E2}" srcOrd="3" destOrd="0" presId="urn:microsoft.com/office/officeart/2005/8/layout/process5"/>
    <dgm:cxn modelId="{0C635210-A121-47BB-9B28-0249244C1BD0}" type="presParOf" srcId="{870D9974-6699-442C-90B0-AC0622D454E2}" destId="{C0387EBB-7017-4A3F-BFE5-724C19B9868C}" srcOrd="0" destOrd="0" presId="urn:microsoft.com/office/officeart/2005/8/layout/process5"/>
    <dgm:cxn modelId="{CEB3EF3A-9146-452B-9B65-EF2F9D4CF7E8}" type="presParOf" srcId="{C68D5021-26B7-46A6-9822-A18505773E5F}" destId="{3349CE2E-EE39-4BC2-8C6A-A856E8B79D5D}" srcOrd="4" destOrd="0" presId="urn:microsoft.com/office/officeart/2005/8/layout/process5"/>
    <dgm:cxn modelId="{32FAF74B-F4EC-43E5-93C8-16F3560B896D}" type="presParOf" srcId="{C68D5021-26B7-46A6-9822-A18505773E5F}" destId="{C9A0F33F-A9D5-49AF-A3CF-68C8384F2432}" srcOrd="5" destOrd="0" presId="urn:microsoft.com/office/officeart/2005/8/layout/process5"/>
    <dgm:cxn modelId="{256CA05F-94B8-48AD-B31B-2044401DB07A}" type="presParOf" srcId="{C9A0F33F-A9D5-49AF-A3CF-68C8384F2432}" destId="{9B562A25-893D-42BA-9D59-2C5005D5E47A}" srcOrd="0" destOrd="0" presId="urn:microsoft.com/office/officeart/2005/8/layout/process5"/>
    <dgm:cxn modelId="{30C5B1F8-B2FF-4C9D-BAD3-F63CD9CB6FEF}" type="presParOf" srcId="{C68D5021-26B7-46A6-9822-A18505773E5F}" destId="{8A1F201E-76FA-4856-A13B-38A306D6702D}" srcOrd="6" destOrd="0" presId="urn:microsoft.com/office/officeart/2005/8/layout/process5"/>
    <dgm:cxn modelId="{EDF5CAEF-C1A2-4AB1-8089-7272951575DA}" type="presParOf" srcId="{C68D5021-26B7-46A6-9822-A18505773E5F}" destId="{4F21181A-C5DA-466F-934A-F0224511DE2B}" srcOrd="7" destOrd="0" presId="urn:microsoft.com/office/officeart/2005/8/layout/process5"/>
    <dgm:cxn modelId="{5FEFCFD0-FA88-4FBB-A19D-516378831788}" type="presParOf" srcId="{4F21181A-C5DA-466F-934A-F0224511DE2B}" destId="{F024651D-27FF-48DC-9177-B3EC4957DCD3}" srcOrd="0" destOrd="0" presId="urn:microsoft.com/office/officeart/2005/8/layout/process5"/>
    <dgm:cxn modelId="{68213B04-BF4E-40B1-91AB-B2A9A6C6BFF4}" type="presParOf" srcId="{C68D5021-26B7-46A6-9822-A18505773E5F}" destId="{91A24B59-092E-4A64-AC47-91EA3AA90E57}" srcOrd="8" destOrd="0" presId="urn:microsoft.com/office/officeart/2005/8/layout/process5"/>
    <dgm:cxn modelId="{3B79F188-5CA1-4248-A59B-FA57729E9B0C}" type="presParOf" srcId="{C68D5021-26B7-46A6-9822-A18505773E5F}" destId="{E19E454A-DF20-41C1-A735-99DECDFF13F5}" srcOrd="9" destOrd="0" presId="urn:microsoft.com/office/officeart/2005/8/layout/process5"/>
    <dgm:cxn modelId="{ADAE9367-6290-49AD-B6D2-9D9703640008}" type="presParOf" srcId="{E19E454A-DF20-41C1-A735-99DECDFF13F5}" destId="{3439D924-EF7C-4DBC-A18E-D8D1B80D7838}" srcOrd="0" destOrd="0" presId="urn:microsoft.com/office/officeart/2005/8/layout/process5"/>
    <dgm:cxn modelId="{A2CC2AF3-C347-43AF-A463-AC50629C29EC}" type="presParOf" srcId="{C68D5021-26B7-46A6-9822-A18505773E5F}" destId="{23310A19-3E8C-4785-8196-320358798D0F}"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0AEA6-A577-4A9C-B3A1-D25E5AED4CF7}">
      <dsp:nvSpPr>
        <dsp:cNvPr id="0" name=""/>
        <dsp:cNvSpPr/>
      </dsp:nvSpPr>
      <dsp:spPr>
        <a:xfrm>
          <a:off x="0" y="154554"/>
          <a:ext cx="2691517" cy="9471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Sign in with Mobile Number </a:t>
          </a:r>
          <a:endParaRPr lang="en-US" sz="1700" kern="1200" dirty="0"/>
        </a:p>
      </dsp:txBody>
      <dsp:txXfrm>
        <a:off x="27740" y="182294"/>
        <a:ext cx="2636037" cy="891620"/>
      </dsp:txXfrm>
    </dsp:sp>
    <dsp:sp modelId="{DBDACD94-81F6-4A98-8169-5B93A675001A}">
      <dsp:nvSpPr>
        <dsp:cNvPr id="0" name=""/>
        <dsp:cNvSpPr/>
      </dsp:nvSpPr>
      <dsp:spPr>
        <a:xfrm rot="4686">
          <a:off x="2900555" y="434833"/>
          <a:ext cx="503593" cy="3914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900555" y="513047"/>
        <a:ext cx="386153" cy="234880"/>
      </dsp:txXfrm>
    </dsp:sp>
    <dsp:sp modelId="{F8FD74B9-F403-4D2B-846F-51A48EC4F33B}">
      <dsp:nvSpPr>
        <dsp:cNvPr id="0" name=""/>
        <dsp:cNvSpPr/>
      </dsp:nvSpPr>
      <dsp:spPr>
        <a:xfrm>
          <a:off x="3641692" y="158759"/>
          <a:ext cx="1578500" cy="9471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look for E-Wallet</a:t>
          </a:r>
          <a:endParaRPr lang="en-US" sz="1700" kern="1200" dirty="0"/>
        </a:p>
      </dsp:txBody>
      <dsp:txXfrm>
        <a:off x="3669432" y="186499"/>
        <a:ext cx="1523020" cy="891620"/>
      </dsp:txXfrm>
    </dsp:sp>
    <dsp:sp modelId="{870D9974-6699-442C-90B0-AC0622D454E2}">
      <dsp:nvSpPr>
        <dsp:cNvPr id="0" name=""/>
        <dsp:cNvSpPr/>
      </dsp:nvSpPr>
      <dsp:spPr>
        <a:xfrm rot="21586886">
          <a:off x="5514735" y="431088"/>
          <a:ext cx="709588" cy="3914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5514735" y="509606"/>
        <a:ext cx="592148" cy="234880"/>
      </dsp:txXfrm>
    </dsp:sp>
    <dsp:sp modelId="{3349CE2E-EE39-4BC2-8C6A-A856E8B79D5D}">
      <dsp:nvSpPr>
        <dsp:cNvPr id="0" name=""/>
        <dsp:cNvSpPr/>
      </dsp:nvSpPr>
      <dsp:spPr>
        <a:xfrm>
          <a:off x="6559030" y="147631"/>
          <a:ext cx="1578500" cy="9471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Create new wallet for yourself</a:t>
          </a:r>
          <a:endParaRPr lang="en-US" sz="1700" kern="1200" dirty="0"/>
        </a:p>
      </dsp:txBody>
      <dsp:txXfrm>
        <a:off x="6586770" y="175371"/>
        <a:ext cx="1523020" cy="891620"/>
      </dsp:txXfrm>
    </dsp:sp>
    <dsp:sp modelId="{C9A0F33F-A9D5-49AF-A3CF-68C8384F2432}">
      <dsp:nvSpPr>
        <dsp:cNvPr id="0" name=""/>
        <dsp:cNvSpPr/>
      </dsp:nvSpPr>
      <dsp:spPr>
        <a:xfrm rot="5922556">
          <a:off x="7049811" y="1219030"/>
          <a:ext cx="353805" cy="3914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7117309" y="1238473"/>
        <a:ext cx="234880" cy="247664"/>
      </dsp:txXfrm>
    </dsp:sp>
    <dsp:sp modelId="{8A1F201E-76FA-4856-A13B-38A306D6702D}">
      <dsp:nvSpPr>
        <dsp:cNvPr id="0" name=""/>
        <dsp:cNvSpPr/>
      </dsp:nvSpPr>
      <dsp:spPr>
        <a:xfrm>
          <a:off x="5273669" y="1754592"/>
          <a:ext cx="3595383" cy="134862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When buying something from the site, use your e-wallet to redeem as much cash as required</a:t>
          </a:r>
          <a:endParaRPr lang="en-US" sz="1700" kern="1200" dirty="0"/>
        </a:p>
      </dsp:txBody>
      <dsp:txXfrm>
        <a:off x="5313169" y="1794092"/>
        <a:ext cx="3516383" cy="1269623"/>
      </dsp:txXfrm>
    </dsp:sp>
    <dsp:sp modelId="{4F21181A-C5DA-466F-934A-F0224511DE2B}">
      <dsp:nvSpPr>
        <dsp:cNvPr id="0" name=""/>
        <dsp:cNvSpPr/>
      </dsp:nvSpPr>
      <dsp:spPr>
        <a:xfrm rot="11040692">
          <a:off x="4794144" y="2085372"/>
          <a:ext cx="339402" cy="3914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10800000">
        <a:off x="4895840" y="2167228"/>
        <a:ext cx="237581" cy="234880"/>
      </dsp:txXfrm>
    </dsp:sp>
    <dsp:sp modelId="{91A24B59-092E-4A64-AC47-91EA3AA90E57}">
      <dsp:nvSpPr>
        <dsp:cNvPr id="0" name=""/>
        <dsp:cNvSpPr/>
      </dsp:nvSpPr>
      <dsp:spPr>
        <a:xfrm>
          <a:off x="0" y="1507584"/>
          <a:ext cx="4634857" cy="11758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Transfer money to the account using online transfer, or your Debit card /Credit card/UPI</a:t>
          </a:r>
          <a:endParaRPr lang="en-US" sz="1700" kern="1200" dirty="0"/>
        </a:p>
      </dsp:txBody>
      <dsp:txXfrm>
        <a:off x="34440" y="1542024"/>
        <a:ext cx="4565977" cy="1106983"/>
      </dsp:txXfrm>
    </dsp:sp>
    <dsp:sp modelId="{E19E454A-DF20-41C1-A735-99DECDFF13F5}">
      <dsp:nvSpPr>
        <dsp:cNvPr id="0" name=""/>
        <dsp:cNvSpPr/>
      </dsp:nvSpPr>
      <dsp:spPr>
        <a:xfrm rot="2950173">
          <a:off x="2872517" y="2819121"/>
          <a:ext cx="478633" cy="39146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2956001" y="2789829"/>
        <a:ext cx="234880" cy="361193"/>
      </dsp:txXfrm>
    </dsp:sp>
    <dsp:sp modelId="{23310A19-3E8C-4785-8196-320358798D0F}">
      <dsp:nvSpPr>
        <dsp:cNvPr id="0" name=""/>
        <dsp:cNvSpPr/>
      </dsp:nvSpPr>
      <dsp:spPr>
        <a:xfrm>
          <a:off x="1375391" y="3366762"/>
          <a:ext cx="4854363" cy="8949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In case your balance in the e-wallet falls short, the balance payment can be done using traditional payment option.</a:t>
          </a:r>
          <a:endParaRPr lang="en-US" sz="1700" kern="1200" dirty="0"/>
        </a:p>
      </dsp:txBody>
      <dsp:txXfrm>
        <a:off x="1401602" y="3392973"/>
        <a:ext cx="4801941" cy="84250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Pay7</a:t>
            </a:r>
            <a:endParaRPr lang="en-US" dirty="0"/>
          </a:p>
        </p:txBody>
      </p:sp>
      <p:sp>
        <p:nvSpPr>
          <p:cNvPr id="3" name="Subtitle 2"/>
          <p:cNvSpPr>
            <a:spLocks noGrp="1"/>
          </p:cNvSpPr>
          <p:nvPr>
            <p:ph type="subTitle" idx="1"/>
          </p:nvPr>
        </p:nvSpPr>
        <p:spPr/>
        <p:txBody>
          <a:bodyPr/>
          <a:lstStyle/>
          <a:p>
            <a:r>
              <a:rPr lang="en-US" dirty="0" err="1"/>
              <a:t>saaton</a:t>
            </a:r>
            <a:r>
              <a:rPr lang="en-US" dirty="0"/>
              <a:t> din </a:t>
            </a:r>
            <a:r>
              <a:rPr lang="en-US" dirty="0" err="1"/>
              <a:t>karo</a:t>
            </a:r>
            <a:r>
              <a:rPr lang="en-US" dirty="0"/>
              <a:t> pay</a:t>
            </a:r>
          </a:p>
        </p:txBody>
      </p:sp>
    </p:spTree>
    <p:extLst>
      <p:ext uri="{BB962C8B-B14F-4D97-AF65-F5344CB8AC3E}">
        <p14:creationId xmlns:p14="http://schemas.microsoft.com/office/powerpoint/2010/main" val="2345540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Panel preview</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579984"/>
            <a:ext cx="8503920" cy="4781120"/>
          </a:xfrm>
          <a:prstGeom prst="rect">
            <a:avLst/>
          </a:prstGeom>
        </p:spPr>
      </p:pic>
    </p:spTree>
    <p:extLst>
      <p:ext uri="{BB962C8B-B14F-4D97-AF65-F5344CB8AC3E}">
        <p14:creationId xmlns:p14="http://schemas.microsoft.com/office/powerpoint/2010/main" val="350593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011" y="778177"/>
            <a:ext cx="9509760" cy="5346629"/>
          </a:xfrm>
          <a:prstGeom prst="rect">
            <a:avLst/>
          </a:prstGeom>
        </p:spPr>
      </p:pic>
    </p:spTree>
    <p:extLst>
      <p:ext uri="{BB962C8B-B14F-4D97-AF65-F5344CB8AC3E}">
        <p14:creationId xmlns:p14="http://schemas.microsoft.com/office/powerpoint/2010/main" val="167542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45" y="640081"/>
            <a:ext cx="9523044" cy="5354098"/>
          </a:xfrm>
          <a:prstGeom prst="rect">
            <a:avLst/>
          </a:prstGeom>
        </p:spPr>
      </p:pic>
    </p:spTree>
    <p:extLst>
      <p:ext uri="{BB962C8B-B14F-4D97-AF65-F5344CB8AC3E}">
        <p14:creationId xmlns:p14="http://schemas.microsoft.com/office/powerpoint/2010/main" val="1814754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2682" y="3235234"/>
            <a:ext cx="2170369" cy="748937"/>
          </a:xfrm>
        </p:spPr>
        <p:txBody>
          <a:bodyPr/>
          <a:lstStyle/>
          <a:p>
            <a:r>
              <a:rPr lang="en-US" u="sng" dirty="0" smtClean="0"/>
              <a:t>THE END</a:t>
            </a:r>
            <a:endParaRPr lang="en-US" u="sng" dirty="0"/>
          </a:p>
        </p:txBody>
      </p:sp>
    </p:spTree>
    <p:extLst>
      <p:ext uri="{BB962C8B-B14F-4D97-AF65-F5344CB8AC3E}">
        <p14:creationId xmlns:p14="http://schemas.microsoft.com/office/powerpoint/2010/main" val="531452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E-wallet is an online prepaid account where one can </a:t>
            </a:r>
            <a:r>
              <a:rPr lang="en-US" dirty="0" smtClean="0"/>
              <a:t>stock money</a:t>
            </a:r>
            <a:r>
              <a:rPr lang="en-US" dirty="0"/>
              <a:t>, to be used when </a:t>
            </a:r>
            <a:r>
              <a:rPr lang="en-US" dirty="0" smtClean="0"/>
              <a:t>required.</a:t>
            </a:r>
          </a:p>
          <a:p>
            <a:endParaRPr lang="en-US" dirty="0"/>
          </a:p>
          <a:p>
            <a:r>
              <a:rPr lang="en-US" dirty="0"/>
              <a:t>As it is a pre-loaded facility, consumers can buy a range </a:t>
            </a:r>
            <a:r>
              <a:rPr lang="en-US" dirty="0" smtClean="0"/>
              <a:t>of products </a:t>
            </a:r>
            <a:r>
              <a:rPr lang="en-US" dirty="0"/>
              <a:t>from airline tickets to grocery without swiping </a:t>
            </a:r>
            <a:r>
              <a:rPr lang="en-US" dirty="0" smtClean="0"/>
              <a:t>a debit </a:t>
            </a:r>
            <a:r>
              <a:rPr lang="en-US" dirty="0"/>
              <a:t>or credit card.</a:t>
            </a:r>
            <a:endParaRPr lang="en-US" dirty="0"/>
          </a:p>
        </p:txBody>
      </p:sp>
    </p:spTree>
    <p:extLst>
      <p:ext uri="{BB962C8B-B14F-4D97-AF65-F5344CB8AC3E}">
        <p14:creationId xmlns:p14="http://schemas.microsoft.com/office/powerpoint/2010/main" val="245236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an E-Wallet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0719323"/>
              </p:ext>
            </p:extLst>
          </p:nvPr>
        </p:nvGraphicFramePr>
        <p:xfrm>
          <a:off x="404949" y="1930400"/>
          <a:ext cx="8869053" cy="4461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4340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Benefits?</a:t>
            </a:r>
            <a:endParaRPr lang="en-US" dirty="0"/>
          </a:p>
        </p:txBody>
      </p:sp>
      <p:sp>
        <p:nvSpPr>
          <p:cNvPr id="3" name="Content Placeholder 2"/>
          <p:cNvSpPr>
            <a:spLocks noGrp="1"/>
          </p:cNvSpPr>
          <p:nvPr>
            <p:ph idx="1"/>
          </p:nvPr>
        </p:nvSpPr>
        <p:spPr/>
        <p:txBody>
          <a:bodyPr/>
          <a:lstStyle/>
          <a:p>
            <a:r>
              <a:rPr lang="en-US" dirty="0"/>
              <a:t>The sites where e-wallet services are available generally have the following few easy steps to get started</a:t>
            </a:r>
            <a:r>
              <a:rPr lang="en-US" dirty="0" smtClean="0"/>
              <a:t>.</a:t>
            </a:r>
          </a:p>
          <a:p>
            <a:r>
              <a:rPr lang="en-US" dirty="0"/>
              <a:t>Ease of use without having to enter your debit/credit card details for every online transaction.</a:t>
            </a:r>
          </a:p>
          <a:p>
            <a:r>
              <a:rPr lang="en-US" dirty="0"/>
              <a:t>Instant cashless payment, no need to swipe a credit card or debit card.</a:t>
            </a:r>
          </a:p>
          <a:p>
            <a:r>
              <a:rPr lang="en-US" dirty="0"/>
              <a:t>They also provide option for securely storing your Card details, thus providing you additional security at the same time reducing your work to type in Credit or Debit Card numbers each time you intend to transact online.</a:t>
            </a:r>
          </a:p>
          <a:p>
            <a:r>
              <a:rPr lang="en-US" dirty="0"/>
              <a:t>For some sites there is no minimum amount and you can deposit an amount as low as </a:t>
            </a:r>
            <a:r>
              <a:rPr lang="en-US" dirty="0" err="1" smtClean="0"/>
              <a:t>Rs</a:t>
            </a:r>
            <a:r>
              <a:rPr lang="en-US" dirty="0" smtClean="0"/>
              <a:t> </a:t>
            </a:r>
            <a:r>
              <a:rPr lang="en-US" dirty="0"/>
              <a:t>10.</a:t>
            </a:r>
          </a:p>
        </p:txBody>
      </p:sp>
    </p:spTree>
    <p:extLst>
      <p:ext uri="{BB962C8B-B14F-4D97-AF65-F5344CB8AC3E}">
        <p14:creationId xmlns:p14="http://schemas.microsoft.com/office/powerpoint/2010/main" val="915474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a:t>Get reward and discount offers on every purchase using wallet. </a:t>
            </a:r>
          </a:p>
          <a:p>
            <a:r>
              <a:rPr lang="en-US" dirty="0"/>
              <a:t>Get extra cashbacks for every amount spent using wallet.  </a:t>
            </a:r>
          </a:p>
          <a:p>
            <a:r>
              <a:rPr lang="en-US" dirty="0"/>
              <a:t>The money will be refunded in case of failure in the transaction </a:t>
            </a:r>
          </a:p>
          <a:p>
            <a:r>
              <a:rPr lang="en-US" dirty="0"/>
              <a:t>You can pass on the benefits of your e-wallet to your friends and family as well. There is no chance of a decline of payment since e-wallet is a prepaid account.</a:t>
            </a:r>
          </a:p>
          <a:p>
            <a:r>
              <a:rPr lang="en-US" dirty="0"/>
              <a:t>No need to access your bank account for making e-payment. </a:t>
            </a:r>
          </a:p>
        </p:txBody>
      </p:sp>
    </p:spTree>
    <p:extLst>
      <p:ext uri="{BB962C8B-B14F-4D97-AF65-F5344CB8AC3E}">
        <p14:creationId xmlns:p14="http://schemas.microsoft.com/office/powerpoint/2010/main" val="381490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a:t>
            </a:r>
            <a:endParaRPr lang="en-US" dirty="0"/>
          </a:p>
        </p:txBody>
      </p:sp>
      <p:sp>
        <p:nvSpPr>
          <p:cNvPr id="3" name="Content Placeholder 2"/>
          <p:cNvSpPr>
            <a:spLocks noGrp="1"/>
          </p:cNvSpPr>
          <p:nvPr>
            <p:ph idx="1"/>
          </p:nvPr>
        </p:nvSpPr>
        <p:spPr/>
        <p:txBody>
          <a:bodyPr/>
          <a:lstStyle/>
          <a:p>
            <a:r>
              <a:rPr lang="en-US" dirty="0"/>
              <a:t>Companies must ensure that their customers' information is encrypted and well protected. One of the biggest concerns of adopting a digital wallet application is "will my information be safe"? This is the hurdle that companies must face and as a result, must develop security systems that are as safe and full proof as possible to avoid potential security issues.</a:t>
            </a:r>
          </a:p>
          <a:p>
            <a:r>
              <a:rPr lang="en-US" dirty="0"/>
              <a:t>You cannot redeem your money back from the wallet you need to make purchase to use this money.</a:t>
            </a:r>
          </a:p>
          <a:p>
            <a:r>
              <a:rPr lang="en-US" dirty="0"/>
              <a:t>If you lose your mobile your wallet is lost.</a:t>
            </a:r>
          </a:p>
          <a:p>
            <a:r>
              <a:rPr lang="en-US" dirty="0"/>
              <a:t>You can use wallet till your mobile battery lasts.</a:t>
            </a:r>
          </a:p>
          <a:p>
            <a:r>
              <a:rPr lang="en-US" dirty="0"/>
              <a:t>It may be possible that you will end up spending more money using wallet.</a:t>
            </a:r>
          </a:p>
        </p:txBody>
      </p:sp>
    </p:spTree>
    <p:extLst>
      <p:ext uri="{BB962C8B-B14F-4D97-AF65-F5344CB8AC3E}">
        <p14:creationId xmlns:p14="http://schemas.microsoft.com/office/powerpoint/2010/main" val="1798937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mobile wallet has today?</a:t>
            </a:r>
            <a:endParaRPr lang="en-US" dirty="0"/>
          </a:p>
        </p:txBody>
      </p:sp>
      <p:sp>
        <p:nvSpPr>
          <p:cNvPr id="3" name="Content Placeholder 2"/>
          <p:cNvSpPr>
            <a:spLocks noGrp="1"/>
          </p:cNvSpPr>
          <p:nvPr>
            <p:ph idx="1"/>
          </p:nvPr>
        </p:nvSpPr>
        <p:spPr/>
        <p:txBody>
          <a:bodyPr/>
          <a:lstStyle/>
          <a:p>
            <a:r>
              <a:rPr lang="en-US" dirty="0"/>
              <a:t>NFC, NFC-HCE(Host card emulation), Cloud, QR code, SMS, or</a:t>
            </a:r>
          </a:p>
          <a:p>
            <a:r>
              <a:rPr lang="en-US" dirty="0"/>
              <a:t>BLE (Bluetooth low-energy) enabled.</a:t>
            </a:r>
          </a:p>
          <a:p>
            <a:r>
              <a:rPr lang="en-US" dirty="0"/>
              <a:t>Big data, analytics included.</a:t>
            </a:r>
          </a:p>
          <a:p>
            <a:r>
              <a:rPr lang="en-US" dirty="0"/>
              <a:t>Biometrics included.</a:t>
            </a:r>
          </a:p>
          <a:p>
            <a:r>
              <a:rPr lang="en-US" dirty="0"/>
              <a:t>User can manage and operate credit, debit, transport, loyalty and gift cards.</a:t>
            </a:r>
          </a:p>
          <a:p>
            <a:r>
              <a:rPr lang="en-US" dirty="0"/>
              <a:t>Bluetooth low-energy beacons integrated with geo-fencing.</a:t>
            </a:r>
          </a:p>
          <a:p>
            <a:r>
              <a:rPr lang="en-US" dirty="0"/>
              <a:t>Recommendation engine that tailors according to the user’s purchase history.</a:t>
            </a:r>
          </a:p>
          <a:p>
            <a:r>
              <a:rPr lang="en-US" dirty="0"/>
              <a:t>Integrated Customer insight manager.</a:t>
            </a:r>
          </a:p>
          <a:p>
            <a:r>
              <a:rPr lang="en-US" dirty="0"/>
              <a:t>Integrated Trusted service manager.</a:t>
            </a:r>
          </a:p>
        </p:txBody>
      </p:sp>
    </p:spTree>
    <p:extLst>
      <p:ext uri="{BB962C8B-B14F-4D97-AF65-F5344CB8AC3E}">
        <p14:creationId xmlns:p14="http://schemas.microsoft.com/office/powerpoint/2010/main" val="103880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for using E-wallet </a:t>
            </a:r>
            <a:endParaRPr lang="en-US" dirty="0"/>
          </a:p>
        </p:txBody>
      </p:sp>
      <p:sp>
        <p:nvSpPr>
          <p:cNvPr id="3" name="Content Placeholder 2"/>
          <p:cNvSpPr>
            <a:spLocks noGrp="1"/>
          </p:cNvSpPr>
          <p:nvPr>
            <p:ph idx="1"/>
          </p:nvPr>
        </p:nvSpPr>
        <p:spPr/>
        <p:txBody>
          <a:bodyPr/>
          <a:lstStyle/>
          <a:p>
            <a:r>
              <a:rPr lang="en-US" dirty="0"/>
              <a:t>Follow the steps given below to use e-wallet.</a:t>
            </a:r>
          </a:p>
          <a:p>
            <a:r>
              <a:rPr lang="en-US" dirty="0"/>
              <a:t>Step -1 Download mobile wallet or e-wallet application</a:t>
            </a:r>
          </a:p>
          <a:p>
            <a:r>
              <a:rPr lang="en-US" dirty="0"/>
              <a:t>Step-2 Register and create new wallet by providing information</a:t>
            </a:r>
          </a:p>
          <a:p>
            <a:r>
              <a:rPr lang="en-US" dirty="0"/>
              <a:t>Step-3 Load money in your wallet from your bank using credit card or debit card</a:t>
            </a:r>
          </a:p>
          <a:p>
            <a:r>
              <a:rPr lang="en-US" dirty="0"/>
              <a:t>Step-4 Make a payment using e wallet</a:t>
            </a:r>
          </a:p>
        </p:txBody>
      </p:sp>
    </p:spTree>
    <p:extLst>
      <p:ext uri="{BB962C8B-B14F-4D97-AF65-F5344CB8AC3E}">
        <p14:creationId xmlns:p14="http://schemas.microsoft.com/office/powerpoint/2010/main" val="1791214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preview</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674" y="2033320"/>
            <a:ext cx="2097343" cy="436169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090" y="2033320"/>
            <a:ext cx="2097343" cy="436169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4506" y="2033320"/>
            <a:ext cx="2097343" cy="4361696"/>
          </a:xfrm>
          <a:prstGeom prst="rect">
            <a:avLst/>
          </a:prstGeom>
        </p:spPr>
      </p:pic>
    </p:spTree>
    <p:extLst>
      <p:ext uri="{BB962C8B-B14F-4D97-AF65-F5344CB8AC3E}">
        <p14:creationId xmlns:p14="http://schemas.microsoft.com/office/powerpoint/2010/main" val="29554725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139</TotalTime>
  <Words>575</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Pay7</vt:lpstr>
      <vt:lpstr>Introduction</vt:lpstr>
      <vt:lpstr>How to use an E-Wallet</vt:lpstr>
      <vt:lpstr>What are the Benefits?</vt:lpstr>
      <vt:lpstr>Continue</vt:lpstr>
      <vt:lpstr>Disadvantage</vt:lpstr>
      <vt:lpstr>What does mobile wallet has today?</vt:lpstr>
      <vt:lpstr>Step  for using E-wallet </vt:lpstr>
      <vt:lpstr>Application preview</vt:lpstr>
      <vt:lpstr>Setup Panel preview</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Pay7</dc:title>
  <dc:creator>pc</dc:creator>
  <cp:lastModifiedBy>pc</cp:lastModifiedBy>
  <cp:revision>8</cp:revision>
  <dcterms:created xsi:type="dcterms:W3CDTF">2019-08-22T10:07:08Z</dcterms:created>
  <dcterms:modified xsi:type="dcterms:W3CDTF">2019-08-22T12:26:40Z</dcterms:modified>
</cp:coreProperties>
</file>