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359"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75" d="100"/>
          <a:sy n="75" d="100"/>
        </p:scale>
        <p:origin x="70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
        <p:nvSpPr>
          <p:cNvPr id="6" name="Footer Placeholder 5">
            <a:extLst>
              <a:ext uri="{FF2B5EF4-FFF2-40B4-BE49-F238E27FC236}">
                <a16:creationId xmlns:a16="http://schemas.microsoft.com/office/drawing/2014/main" id="{8A61B463-FF55-8966-B3BF-F9BCFB15F98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D98086D2-23CB-0C4E-D860-26083CF3D27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a:latin typeface="Consolas" panose="020B0609020204030204" pitchFamily="49" charset="0"/>
              </a:rPr>
              <a:t> ) </a:t>
            </a:r>
            <a:r>
              <a:rPr lang="en-US" sz="1800" dirty="0">
                <a:latin typeface="Consolas" panose="020B0609020204030204" pitchFamily="49" charset="0"/>
              </a:rPr>
              <a:t>{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8220</TotalTime>
  <Words>6636</Words>
  <Application>Microsoft Office PowerPoint</Application>
  <PresentationFormat>On-screen Show (4:3)</PresentationFormat>
  <Paragraphs>1020</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348</cp:revision>
  <cp:lastPrinted>2024-02-07T14:47:13Z</cp:lastPrinted>
  <dcterms:created xsi:type="dcterms:W3CDTF">2005-01-12T21:47:45Z</dcterms:created>
  <dcterms:modified xsi:type="dcterms:W3CDTF">2024-02-15T19:48:15Z</dcterms:modified>
</cp:coreProperties>
</file>