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handoutMasterIdLst>
    <p:handoutMasterId r:id="rId42"/>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27" r:id="rId24"/>
    <p:sldId id="317" r:id="rId25"/>
    <p:sldId id="319" r:id="rId26"/>
    <p:sldId id="313" r:id="rId27"/>
    <p:sldId id="300" r:id="rId28"/>
    <p:sldId id="301" r:id="rId29"/>
    <p:sldId id="302" r:id="rId30"/>
    <p:sldId id="305" r:id="rId31"/>
    <p:sldId id="323" r:id="rId32"/>
    <p:sldId id="324" r:id="rId33"/>
    <p:sldId id="280" r:id="rId34"/>
    <p:sldId id="283" r:id="rId35"/>
    <p:sldId id="320" r:id="rId36"/>
    <p:sldId id="279" r:id="rId37"/>
    <p:sldId id="314" r:id="rId38"/>
    <p:sldId id="299" r:id="rId39"/>
    <p:sldId id="321" r:id="rId4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88" d="100"/>
          <a:sy n="88" d="100"/>
        </p:scale>
        <p:origin x="355"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11" y="3479"/>
                <a:ext cx="42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82" y="2557"/>
                <a:ext cx="80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6137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5382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190635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3835</TotalTime>
  <Words>2526</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201</cp:revision>
  <cp:lastPrinted>2024-01-10T10:06:52Z</cp:lastPrinted>
  <dcterms:created xsi:type="dcterms:W3CDTF">2005-01-12T21:47:45Z</dcterms:created>
  <dcterms:modified xsi:type="dcterms:W3CDTF">2025-01-09T21:21:44Z</dcterms:modified>
</cp:coreProperties>
</file>