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5" autoAdjust="0"/>
    <p:restoredTop sz="97055" autoAdjust="0"/>
  </p:normalViewPr>
  <p:slideViewPr>
    <p:cSldViewPr>
      <p:cViewPr varScale="1">
        <p:scale>
          <a:sx n="60" d="100"/>
          <a:sy n="60" d="100"/>
        </p:scale>
        <p:origin x="38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project in a different language</a:t>
            </a:r>
          </a:p>
          <a:p>
            <a:pPr marL="457200" lvl="1" indent="0">
              <a:buNone/>
            </a:pPr>
            <a:r>
              <a:rPr lang="en-US" dirty="0"/>
              <a:t>(e.g., C++, Swift, Python, or C#)</a:t>
            </a:r>
          </a:p>
          <a:p>
            <a:r>
              <a:rPr lang="en-US" dirty="0"/>
              <a:t>Implement constraint analysis and code generation using the visitor design pattern</a:t>
            </a:r>
          </a:p>
          <a:p>
            <a:r>
              <a:rPr lang="en-US" dirty="0"/>
              <a:t>Redesign code generation to allow for multiple targets</a:t>
            </a:r>
          </a:p>
          <a:p>
            <a:pPr lvl="1"/>
            <a:r>
              <a:rPr lang="en-US" dirty="0"/>
              <a:t>use a universal, machine-independent back end (e.g., LLVM)</a:t>
            </a:r>
          </a:p>
          <a:p>
            <a:pPr lvl="1"/>
            <a:r>
              <a:rPr lang="en-US" dirty="0"/>
              <a:t>use design patterns to create a code-generation factory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for</a:t>
            </a:r>
          </a:p>
          <a:p>
            <a:pPr lvl="1"/>
            <a:r>
              <a:rPr lang="en-US" dirty="0"/>
              <a:t>CVM (virtual machine target for compiler)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for CVM machine code</a:t>
            </a:r>
          </a:p>
          <a:p>
            <a:r>
              <a:rPr lang="en-US" dirty="0"/>
              <a:t>Source code or skeletal source code for various parts of the compiler</a:t>
            </a:r>
          </a:p>
          <a:p>
            <a:r>
              <a:rPr lang="en-US" dirty="0"/>
              <a:t>Language documentation files for the full CPRL compiler</a:t>
            </a:r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command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Java/Kotlin/C#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IDE; e.g.,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and Eclipse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C# and Visual Studio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Kotlin and IntelliJ IDEA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C++ and Visual Studio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symbols/tokens?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k lookahead symbols: LL(k)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for virtual machine is low-level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Java, Kotlin, C#, Python, Swift, or C++ are recommended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CVM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several smaller subprojects</a:t>
            </a:r>
          </a:p>
          <a:p>
            <a:r>
              <a:rPr lang="en-US" dirty="0"/>
              <a:t>Lots of template source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predefined environment with </a:t>
            </a:r>
            <a:r>
              <a:rPr lang="en-US" dirty="0" err="1"/>
              <a:t>builtin</a:t>
            </a:r>
            <a:r>
              <a:rPr lang="en-US" dirty="0"/>
              <a:t> procedures/functions</a:t>
            </a:r>
            <a:br>
              <a:rPr lang="en-US" dirty="0"/>
            </a:br>
            <a:r>
              <a:rPr lang="en-US" dirty="0"/>
              <a:t>(make Boolean a predefined </a:t>
            </a:r>
            <a:r>
              <a:rPr lang="en-US" dirty="0" err="1"/>
              <a:t>enum</a:t>
            </a:r>
            <a:r>
              <a:rPr lang="en-US" dirty="0"/>
              <a:t> type)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x86-64)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Common Language Runtime (part of Microsoft’s .NET Framework)</a:t>
            </a:r>
          </a:p>
          <a:p>
            <a:pPr lvl="1"/>
            <a:r>
              <a:rPr lang="en-US" dirty="0"/>
              <a:t>C programming language (e.g., first C++ “compilers”)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1415</TotalTime>
  <Words>846</Words>
  <Application>Microsoft Office PowerPoint</Application>
  <PresentationFormat>On-screen Show (4:3)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SoftMoore2</vt:lpstr>
      <vt:lpstr>Teaching Compiler Design</vt:lpstr>
      <vt:lpstr>Teaching Compiler Design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Course Project</vt:lpstr>
      <vt:lpstr>Challenging Project Variations (for ambitious undergraduates or graduate students)</vt:lpstr>
      <vt:lpstr>Challenging Project Variations (continued)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Moore</cp:lastModifiedBy>
  <cp:revision>76</cp:revision>
  <cp:lastPrinted>2020-08-13T09:29:41Z</cp:lastPrinted>
  <dcterms:created xsi:type="dcterms:W3CDTF">2005-01-12T21:47:45Z</dcterms:created>
  <dcterms:modified xsi:type="dcterms:W3CDTF">2022-08-02T18:42:19Z</dcterms:modified>
</cp:coreProperties>
</file>