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8" r:id="rId4"/>
    <p:sldId id="257" r:id="rId5"/>
    <p:sldId id="318" r:id="rId6"/>
    <p:sldId id="306" r:id="rId7"/>
    <p:sldId id="308" r:id="rId8"/>
    <p:sldId id="261" r:id="rId9"/>
    <p:sldId id="307" r:id="rId10"/>
    <p:sldId id="262" r:id="rId11"/>
    <p:sldId id="267" r:id="rId12"/>
    <p:sldId id="263" r:id="rId13"/>
    <p:sldId id="264" r:id="rId14"/>
    <p:sldId id="309" r:id="rId15"/>
    <p:sldId id="315" r:id="rId16"/>
    <p:sldId id="310" r:id="rId17"/>
    <p:sldId id="311" r:id="rId18"/>
    <p:sldId id="265" r:id="rId19"/>
    <p:sldId id="272" r:id="rId20"/>
    <p:sldId id="273" r:id="rId21"/>
    <p:sldId id="274" r:id="rId22"/>
    <p:sldId id="275" r:id="rId23"/>
    <p:sldId id="316" r:id="rId24"/>
    <p:sldId id="317" r:id="rId25"/>
    <p:sldId id="319" r:id="rId26"/>
    <p:sldId id="313" r:id="rId27"/>
    <p:sldId id="300" r:id="rId28"/>
    <p:sldId id="301" r:id="rId29"/>
    <p:sldId id="302" r:id="rId30"/>
    <p:sldId id="305" r:id="rId31"/>
    <p:sldId id="304" r:id="rId32"/>
    <p:sldId id="280" r:id="rId33"/>
    <p:sldId id="283" r:id="rId34"/>
    <p:sldId id="320" r:id="rId35"/>
    <p:sldId id="279" r:id="rId36"/>
    <p:sldId id="314" r:id="rId37"/>
    <p:sldId id="299" r:id="rId38"/>
    <p:sldId id="321" r:id="rId3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7" autoAdjust="0"/>
    <p:restoredTop sz="97055" autoAdjust="0"/>
  </p:normalViewPr>
  <p:slideViewPr>
    <p:cSldViewPr>
      <p:cViewPr varScale="1">
        <p:scale>
          <a:sx n="60" d="100"/>
          <a:sy n="60" d="100"/>
        </p:scale>
        <p:origin x="48" y="355"/>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10</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11</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12</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13</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16</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17</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18</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19</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20</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21</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22</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23</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3</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4</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5</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6</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7</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8</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9</a:t>
            </a:fld>
            <a:endParaRPr lang="en-US"/>
          </a:p>
        </p:txBody>
      </p:sp>
    </p:spTree>
    <p:extLst>
      <p:ext uri="{BB962C8B-B14F-4D97-AF65-F5344CB8AC3E}">
        <p14:creationId xmlns:p14="http://schemas.microsoft.com/office/powerpoint/2010/main" val="14701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10</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11</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12</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13</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16</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17</a:t>
            </a:fld>
            <a:endParaRPr lang="en-US"/>
          </a:p>
        </p:txBody>
      </p:sp>
      <p:sp>
        <p:nvSpPr>
          <p:cNvPr id="19460" name="Rectangle 2"/>
          <p:cNvSpPr>
            <a:spLocks noGrp="1" noChangeArrowheads="1"/>
          </p:cNvSpPr>
          <p:nvPr>
            <p:ph type="title"/>
          </p:nvPr>
        </p:nvSpPr>
        <p:spPr/>
        <p:txBody>
          <a:bodyPr/>
          <a:lstStyle/>
          <a:p>
            <a:r>
              <a:rPr lang="en-US" dirty="0"/>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The JVM provides a just-in-time compiler that translates Java bytecode into native machine code at run time.</a:t>
            </a:r>
          </a:p>
          <a:p>
            <a:pPr lvl="1"/>
            <a:r>
              <a:rPr lang="en-US" dirty="0"/>
              <a:t>Use of the JIT compiler is optional.</a:t>
            </a:r>
          </a:p>
          <a:p>
            <a:pPr lvl="1"/>
            <a:r>
              <a:rPr lang="en-US" dirty="0"/>
              <a:t>Translation for a method is performed when the method is first called.</a:t>
            </a:r>
          </a:p>
          <a:p>
            <a:pPr lvl="1"/>
            <a:r>
              <a:rPr lang="en-US" dirty="0"/>
              <a:t>Performance improvements can be significant for methods that are executed repeatedly.</a:t>
            </a:r>
          </a:p>
        </p:txBody>
      </p:sp>
      <p:sp>
        <p:nvSpPr>
          <p:cNvPr id="6" name="TextBox 5">
            <a:extLst>
              <a:ext uri="{FF2B5EF4-FFF2-40B4-BE49-F238E27FC236}">
                <a16:creationId xmlns:a16="http://schemas.microsoft.com/office/drawing/2014/main" id="{46879E0C-F686-2262-A89C-3B59AE0DA123}"/>
              </a:ext>
            </a:extLst>
          </p:cNvPr>
          <p:cNvSpPr txBox="1"/>
          <p:nvPr/>
        </p:nvSpPr>
        <p:spPr>
          <a:xfrm>
            <a:off x="559780" y="5334000"/>
            <a:ext cx="8024441" cy="769441"/>
          </a:xfrm>
          <a:prstGeom prst="rect">
            <a:avLst/>
          </a:prstGeom>
          <a:noFill/>
          <a:ln>
            <a:solidFill>
              <a:schemeClr val="tx1"/>
            </a:solidFill>
          </a:ln>
        </p:spPr>
        <p:txBody>
          <a:bodyPr wrap="none" rtlCol="0">
            <a:spAutoFit/>
          </a:bodyPr>
          <a:lstStyle/>
          <a:p>
            <a:pPr algn="l"/>
            <a:r>
              <a:rPr lang="en-US" sz="2200" dirty="0"/>
              <a:t> Note that Java’s JIT compiler is part of the JVM, not the actual</a:t>
            </a:r>
          </a:p>
          <a:p>
            <a:pPr algn="l"/>
            <a:r>
              <a:rPr lang="en-US" sz="2200" dirty="0"/>
              <a:t>Java compiler that translates Java source files into bytecode.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18</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19</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5038725"/>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20</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21</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22</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23</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3</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4</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5</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6</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7</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9</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a:t>
            </a:r>
            <a:r>
              <a:rPr lang="en-US" dirty="0" err="1"/>
              <a:t>Netbeans</a:t>
            </a:r>
            <a:r>
              <a:rPr lang="en-US" dirty="0"/>
              <a:t>, and Microsoft Visual Studio.</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3616</TotalTime>
  <Words>2316</Words>
  <Application>Microsoft Office PowerPoint</Application>
  <PresentationFormat>On-screen Show (4:3)</PresentationFormat>
  <Paragraphs>581</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SoftMoore2</vt:lpstr>
      <vt:lpstr>Overview of Compilers and Language Translation</vt:lpstr>
      <vt:lpstr>Programming Languages</vt:lpstr>
      <vt:lpstr>Role of 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186</cp:revision>
  <cp:lastPrinted>2020-08-14T10:01:23Z</cp:lastPrinted>
  <dcterms:created xsi:type="dcterms:W3CDTF">2005-01-12T21:47:45Z</dcterms:created>
  <dcterms:modified xsi:type="dcterms:W3CDTF">2022-08-02T19:08:53Z</dcterms:modified>
</cp:coreProperties>
</file>