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60" d="100"/>
          <a:sy n="60" d="100"/>
        </p:scale>
        <p:origin x="58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materials serves as the final code generator</a:t>
            </a:r>
          </a:p>
          <a:p>
            <a:pPr lvl="1"/>
            <a:r>
              <a:rPr lang="en-US" dirty="0"/>
              <a:t>assembler also performs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language(s)/representation(s)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69934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the object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7316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2086</TotalTime>
  <Words>1302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80</cp:revision>
  <cp:lastPrinted>2020-01-16T11:37:14Z</cp:lastPrinted>
  <dcterms:created xsi:type="dcterms:W3CDTF">2005-01-12T21:47:45Z</dcterms:created>
  <dcterms:modified xsi:type="dcterms:W3CDTF">2022-08-03T12:37:09Z</dcterms:modified>
</cp:coreProperties>
</file>