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71" d="100"/>
          <a:sy n="71" d="100"/>
        </p:scale>
        <p:origin x="10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adding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Kotlin.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'9’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comment, 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3806</TotalTime>
  <Words>2456</Words>
  <Application>Microsoft Office PowerPoint</Application>
  <PresentationFormat>On-screen Show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109</cp:revision>
  <cp:lastPrinted>2020-06-01T11:54:35Z</cp:lastPrinted>
  <dcterms:created xsi:type="dcterms:W3CDTF">2005-01-15T15:50:49Z</dcterms:created>
  <dcterms:modified xsi:type="dcterms:W3CDTF">2022-08-23T09:23:01Z</dcterms:modified>
</cp:coreProperties>
</file>