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8"/>
  </p:notesMasterIdLst>
  <p:handoutMasterIdLst>
    <p:handoutMasterId r:id="rId29"/>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285" r:id="rId21"/>
    <p:sldId id="289" r:id="rId22"/>
    <p:sldId id="286" r:id="rId23"/>
    <p:sldId id="287" r:id="rId24"/>
    <p:sldId id="302" r:id="rId25"/>
    <p:sldId id="303" r:id="rId26"/>
    <p:sldId id="304" r:id="rId2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31" autoAdjust="0"/>
    <p:restoredTop sz="97055" autoAdjust="0"/>
  </p:normalViewPr>
  <p:slideViewPr>
    <p:cSldViewPr>
      <p:cViewPr varScale="1">
        <p:scale>
          <a:sx n="71" d="100"/>
          <a:sy n="71" d="100"/>
        </p:scale>
        <p:origin x="10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assignment compatible with the type of the expression on the right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expr.getType()))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458788" y="1363663"/>
            <a:ext cx="832104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Expression operand = </a:t>
            </a:r>
            <a:r>
              <a:rPr lang="en-US" sz="1800" dirty="0" err="1">
                <a:latin typeface="Consolas" pitchFamily="49" charset="0"/>
              </a:rPr>
              <a:t>getOperand</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unary +/- can only be applied to</a:t>
            </a:r>
          </a:p>
          <a:p>
            <a:pPr marL="182880" indent="0">
              <a:spcBef>
                <a:spcPct val="0"/>
              </a:spcBef>
              <a:buFontTx/>
              <a:buNone/>
              <a:defRPr/>
            </a:pPr>
            <a:r>
              <a:rPr lang="en-US" sz="1800" dirty="0">
                <a:latin typeface="Consolas" pitchFamily="49" charset="0"/>
              </a:rPr>
              <a:t>        //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operand.getType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operand.getPosition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a:p>
            <a:pPr marL="457200" lvl="1" indent="0">
              <a:buNone/>
            </a:pPr>
            <a:r>
              <a:rPr lang="en-US" sz="1800" dirty="0">
                <a:latin typeface="Consolas" panose="020B0609020204030204" pitchFamily="49" charset="0"/>
              </a:rPr>
              <a:t>months                  // type is Months (an array type)</a:t>
            </a:r>
          </a:p>
          <a:p>
            <a:pPr marL="457200" lvl="1" indent="0">
              <a:spcBef>
                <a:spcPts val="200"/>
              </a:spcBef>
              <a:buNone/>
            </a:pPr>
            <a:r>
              <a:rPr lang="en-US" sz="1800" dirty="0">
                <a:latin typeface="Consolas" panose="020B0609020204030204" pitchFamily="49" charset="0"/>
              </a:rPr>
              <a:t>months[3]               // type is Month (a record type)</a:t>
            </a:r>
          </a:p>
          <a:p>
            <a:pPr marL="457200" lvl="1" indent="0">
              <a:spcBef>
                <a:spcPts val="200"/>
              </a:spcBef>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spcBef>
                <a:spcPts val="200"/>
              </a:spcBef>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spcBef>
                <a:spcPts val="200"/>
              </a:spcBef>
              <a:buNone/>
            </a:pPr>
            <a:r>
              <a:rPr lang="en-US" sz="1800" dirty="0">
                <a:latin typeface="Consolas" panose="020B0609020204030204" pitchFamily="49" charset="0"/>
              </a:rPr>
              <a:t>months[3].name[2]       // type is Char</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24</a:t>
            </a:fld>
            <a:endParaRPr lang="en-US"/>
          </a:p>
        </p:txBody>
      </p:sp>
    </p:spTree>
    <p:extLst>
      <p:ext uri="{BB962C8B-B14F-4D97-AF65-F5344CB8AC3E}">
        <p14:creationId xmlns:p14="http://schemas.microsoft.com/office/powerpoint/2010/main" val="97482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getType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arrayType.getElementType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25</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String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5298</TotalTime>
  <Words>2237</Words>
  <Application>Microsoft Office PowerPoint</Application>
  <PresentationFormat>On-screen Show (4:3)</PresentationFormat>
  <Paragraphs>320</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Example: Constraint Checking for Class Variable</vt:lpstr>
      <vt:lpstr>Example: Constraint Checking for Class Variable (continued)</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302</cp:revision>
  <cp:lastPrinted>2020-08-15T10:40:20Z</cp:lastPrinted>
  <dcterms:created xsi:type="dcterms:W3CDTF">2005-01-12T21:47:45Z</dcterms:created>
  <dcterms:modified xsi:type="dcterms:W3CDTF">2022-08-23T09:02:39Z</dcterms:modified>
</cp:coreProperties>
</file>