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4" autoAdjust="0"/>
    <p:restoredTop sz="97055" autoAdjust="0"/>
  </p:normalViewPr>
  <p:slideViewPr>
    <p:cSldViewPr>
      <p:cViewPr varScale="1">
        <p:scale>
          <a:sx n="71" d="100"/>
          <a:sy n="71" d="100"/>
        </p:scale>
        <p:origin x="28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p>
          <a:p>
            <a:r>
              <a:rPr lang="fr-FR" sz="2000" dirty="0" err="1">
                <a:latin typeface="Consolas" panose="020B0609020204030204" pitchFamily="49" charset="0"/>
              </a:rPr>
              <a:t>private</a:t>
            </a:r>
            <a:r>
              <a:rPr lang="fr-FR" sz="2000" dirty="0">
                <a:latin typeface="Consolas" panose="020B0609020204030204" pitchFamily="49" charset="0"/>
              </a:rPr>
              <a:t> Expression </a:t>
            </a:r>
            <a:r>
              <a:rPr lang="fr-FR" sz="2000" dirty="0" err="1">
                <a:latin typeface="Consolas" panose="020B0609020204030204" pitchFamily="49" charset="0"/>
              </a:rPr>
              <a:t>parseIndexExpr</a:t>
            </a:r>
            <a:r>
              <a:rPr lang="fr-FR" sz="2000" dirty="0">
                <a:latin typeface="Consolas" panose="020B0609020204030204" pitchFamily="49" charset="0"/>
              </a:rPr>
              <a:t>()</a:t>
            </a: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3416</TotalTime>
  <Words>1659</Words>
  <Application>Microsoft Office PowerPoint</Application>
  <PresentationFormat>On-screen Show (4:3)</PresentationFormat>
  <Paragraphs>246</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209</cp:revision>
  <cp:lastPrinted>2020-04-17T14:05:26Z</cp:lastPrinted>
  <dcterms:created xsi:type="dcterms:W3CDTF">2005-01-12T21:47:45Z</dcterms:created>
  <dcterms:modified xsi:type="dcterms:W3CDTF">2022-08-23T13:29:16Z</dcterms:modified>
</cp:coreProperties>
</file>