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1" r:id="rId1"/>
  </p:sldMasterIdLst>
  <p:notesMasterIdLst>
    <p:notesMasterId r:id="rId27"/>
  </p:notesMasterIdLst>
  <p:handoutMasterIdLst>
    <p:handoutMasterId r:id="rId28"/>
  </p:handoutMasterIdLst>
  <p:sldIdLst>
    <p:sldId id="256" r:id="rId2"/>
    <p:sldId id="257" r:id="rId3"/>
    <p:sldId id="276" r:id="rId4"/>
    <p:sldId id="268" r:id="rId5"/>
    <p:sldId id="281" r:id="rId6"/>
    <p:sldId id="265" r:id="rId7"/>
    <p:sldId id="267" r:id="rId8"/>
    <p:sldId id="277" r:id="rId9"/>
    <p:sldId id="264" r:id="rId10"/>
    <p:sldId id="272" r:id="rId11"/>
    <p:sldId id="273" r:id="rId12"/>
    <p:sldId id="258" r:id="rId13"/>
    <p:sldId id="259" r:id="rId14"/>
    <p:sldId id="269" r:id="rId15"/>
    <p:sldId id="260" r:id="rId16"/>
    <p:sldId id="285" r:id="rId17"/>
    <p:sldId id="278" r:id="rId18"/>
    <p:sldId id="262" r:id="rId19"/>
    <p:sldId id="263" r:id="rId20"/>
    <p:sldId id="275" r:id="rId21"/>
    <p:sldId id="270" r:id="rId22"/>
    <p:sldId id="279" r:id="rId23"/>
    <p:sldId id="274" r:id="rId24"/>
    <p:sldId id="280" r:id="rId25"/>
    <p:sldId id="282" r:id="rId26"/>
  </p:sldIdLst>
  <p:sldSz cx="9144000" cy="6858000" type="screen4x3"/>
  <p:notesSz cx="7315200" cy="9601200"/>
  <p:defaultTextStyle>
    <a:defPPr>
      <a:defRPr lang="en-US"/>
    </a:defPPr>
    <a:lvl1pPr algn="ctr" rtl="0" eaLnBrk="0" fontAlgn="base" hangingPunct="0">
      <a:spcBef>
        <a:spcPct val="0"/>
      </a:spcBef>
      <a:spcAft>
        <a:spcPct val="0"/>
      </a:spcAft>
      <a:defRPr sz="2400" kern="1200">
        <a:solidFill>
          <a:schemeClr val="tx1"/>
        </a:solidFill>
        <a:latin typeface="Arial" charset="0"/>
        <a:ea typeface="+mn-ea"/>
        <a:cs typeface="+mn-cs"/>
      </a:defRPr>
    </a:lvl1pPr>
    <a:lvl2pPr marL="457200" algn="ctr" rtl="0" eaLnBrk="0" fontAlgn="base" hangingPunct="0">
      <a:spcBef>
        <a:spcPct val="0"/>
      </a:spcBef>
      <a:spcAft>
        <a:spcPct val="0"/>
      </a:spcAft>
      <a:defRPr sz="2400" kern="1200">
        <a:solidFill>
          <a:schemeClr val="tx1"/>
        </a:solidFill>
        <a:latin typeface="Arial" charset="0"/>
        <a:ea typeface="+mn-ea"/>
        <a:cs typeface="+mn-cs"/>
      </a:defRPr>
    </a:lvl2pPr>
    <a:lvl3pPr marL="914400" algn="ctr" rtl="0" eaLnBrk="0" fontAlgn="base" hangingPunct="0">
      <a:spcBef>
        <a:spcPct val="0"/>
      </a:spcBef>
      <a:spcAft>
        <a:spcPct val="0"/>
      </a:spcAft>
      <a:defRPr sz="2400" kern="1200">
        <a:solidFill>
          <a:schemeClr val="tx1"/>
        </a:solidFill>
        <a:latin typeface="Arial" charset="0"/>
        <a:ea typeface="+mn-ea"/>
        <a:cs typeface="+mn-cs"/>
      </a:defRPr>
    </a:lvl3pPr>
    <a:lvl4pPr marL="1371600" algn="ctr" rtl="0" eaLnBrk="0" fontAlgn="base" hangingPunct="0">
      <a:spcBef>
        <a:spcPct val="0"/>
      </a:spcBef>
      <a:spcAft>
        <a:spcPct val="0"/>
      </a:spcAft>
      <a:defRPr sz="2400" kern="1200">
        <a:solidFill>
          <a:schemeClr val="tx1"/>
        </a:solidFill>
        <a:latin typeface="Arial" charset="0"/>
        <a:ea typeface="+mn-ea"/>
        <a:cs typeface="+mn-cs"/>
      </a:defRPr>
    </a:lvl4pPr>
    <a:lvl5pPr marL="1828800" algn="ctr" rtl="0" eaLnBrk="0" fontAlgn="base" hangingPunct="0">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userDrawn="1">
          <p15:clr>
            <a:srgbClr val="A4A3A4"/>
          </p15:clr>
        </p15:guide>
        <p15:guide id="2" pos="2304"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clrMru>
    <a:srgbClr val="330099"/>
    <a:srgbClr val="330098"/>
    <a:srgbClr val="320096"/>
    <a:srgbClr val="230068"/>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885" autoAdjust="0"/>
    <p:restoredTop sz="97055" autoAdjust="0"/>
  </p:normalViewPr>
  <p:slideViewPr>
    <p:cSldViewPr>
      <p:cViewPr varScale="1">
        <p:scale>
          <a:sx n="71" d="100"/>
          <a:sy n="71" d="100"/>
        </p:scale>
        <p:origin x="398" y="62"/>
      </p:cViewPr>
      <p:guideLst>
        <p:guide orient="horz" pos="2160"/>
        <p:guide pos="2880"/>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p:cViewPr varScale="1">
        <p:scale>
          <a:sx n="53" d="100"/>
          <a:sy n="53" d="100"/>
        </p:scale>
        <p:origin x="1920" y="62"/>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394" name="Rectangle 2"/>
          <p:cNvSpPr>
            <a:spLocks noGrp="1" noChangeArrowheads="1"/>
          </p:cNvSpPr>
          <p:nvPr>
            <p:ph type="hdr" sz="quarter"/>
          </p:nvPr>
        </p:nvSpPr>
        <p:spPr bwMode="auto">
          <a:xfrm>
            <a:off x="4143842" y="0"/>
            <a:ext cx="3171358" cy="481045"/>
          </a:xfrm>
          <a:prstGeom prst="rect">
            <a:avLst/>
          </a:prstGeom>
          <a:noFill/>
          <a:ln w="9525">
            <a:noFill/>
            <a:miter lim="800000"/>
            <a:headEnd/>
            <a:tailEnd/>
          </a:ln>
          <a:effectLst/>
        </p:spPr>
        <p:txBody>
          <a:bodyPr vert="horz" wrap="square" lIns="96643" tIns="48322" rIns="96643" bIns="48322" numCol="1" anchor="t" anchorCtr="0" compatLnSpc="1">
            <a:prstTxWarp prst="textNoShape">
              <a:avLst/>
            </a:prstTxWarp>
          </a:bodyPr>
          <a:lstStyle>
            <a:lvl1pPr algn="r" defTabSz="966421">
              <a:defRPr sz="1200"/>
            </a:lvl1pPr>
          </a:lstStyle>
          <a:p>
            <a:pPr>
              <a:defRPr/>
            </a:pPr>
            <a:r>
              <a:rPr lang="en-US" sz="1100" dirty="0">
                <a:latin typeface="+mn-lt"/>
              </a:rPr>
              <a:t>Records</a:t>
            </a:r>
          </a:p>
        </p:txBody>
      </p:sp>
      <p:sp>
        <p:nvSpPr>
          <p:cNvPr id="59397" name="Rectangle 5"/>
          <p:cNvSpPr>
            <a:spLocks noGrp="1" noChangeArrowheads="1"/>
          </p:cNvSpPr>
          <p:nvPr>
            <p:ph type="sldNum" sz="quarter" idx="3"/>
          </p:nvPr>
        </p:nvSpPr>
        <p:spPr bwMode="auto">
          <a:xfrm>
            <a:off x="4143842" y="9120158"/>
            <a:ext cx="3171358" cy="481044"/>
          </a:xfrm>
          <a:prstGeom prst="rect">
            <a:avLst/>
          </a:prstGeom>
          <a:noFill/>
          <a:ln w="9525">
            <a:noFill/>
            <a:miter lim="800000"/>
            <a:headEnd/>
            <a:tailEnd/>
          </a:ln>
          <a:effectLst/>
        </p:spPr>
        <p:txBody>
          <a:bodyPr vert="horz" wrap="square" lIns="96643" tIns="48322" rIns="96643" bIns="48322" numCol="1" anchor="b" anchorCtr="0" compatLnSpc="1">
            <a:prstTxWarp prst="textNoShape">
              <a:avLst/>
            </a:prstTxWarp>
          </a:bodyPr>
          <a:lstStyle>
            <a:lvl1pPr algn="r" defTabSz="966421">
              <a:defRPr sz="1200"/>
            </a:lvl1pPr>
          </a:lstStyle>
          <a:p>
            <a:pPr>
              <a:defRPr/>
            </a:pPr>
            <a:r>
              <a:rPr lang="en-US" sz="1100">
                <a:latin typeface="+mn-lt"/>
              </a:rPr>
              <a:t>14-</a:t>
            </a:r>
            <a:fld id="{5241A4F1-978F-4F0D-82EC-237403889A63}" type="slidenum">
              <a:rPr lang="en-US" sz="1100">
                <a:latin typeface="+mn-lt"/>
              </a:rPr>
              <a:pPr>
                <a:defRPr/>
              </a:pPr>
              <a:t>‹#›</a:t>
            </a:fld>
            <a:endParaRPr lang="en-US" sz="1100">
              <a:latin typeface="+mn-lt"/>
            </a:endParaRPr>
          </a:p>
        </p:txBody>
      </p:sp>
    </p:spTree>
    <p:extLst>
      <p:ext uri="{BB962C8B-B14F-4D97-AF65-F5344CB8AC3E}">
        <p14:creationId xmlns:p14="http://schemas.microsoft.com/office/powerpoint/2010/main" val="189157883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14" name="Rectangle 1026"/>
          <p:cNvSpPr>
            <a:spLocks noGrp="1" noChangeArrowheads="1"/>
          </p:cNvSpPr>
          <p:nvPr>
            <p:ph type="hdr" sz="quarter"/>
          </p:nvPr>
        </p:nvSpPr>
        <p:spPr bwMode="auto">
          <a:xfrm>
            <a:off x="3" y="0"/>
            <a:ext cx="3171359" cy="481045"/>
          </a:xfrm>
          <a:prstGeom prst="rect">
            <a:avLst/>
          </a:prstGeom>
          <a:noFill/>
          <a:ln w="9525">
            <a:noFill/>
            <a:miter lim="800000"/>
            <a:headEnd/>
            <a:tailEnd/>
          </a:ln>
          <a:effectLst/>
        </p:spPr>
        <p:txBody>
          <a:bodyPr vert="horz" wrap="square" lIns="96643" tIns="48322" rIns="96643" bIns="48322" numCol="1" anchor="t" anchorCtr="0" compatLnSpc="1">
            <a:prstTxWarp prst="textNoShape">
              <a:avLst/>
            </a:prstTxWarp>
          </a:bodyPr>
          <a:lstStyle>
            <a:lvl1pPr algn="l" defTabSz="966421">
              <a:defRPr sz="1200"/>
            </a:lvl1pPr>
          </a:lstStyle>
          <a:p>
            <a:pPr>
              <a:defRPr/>
            </a:pPr>
            <a:r>
              <a:rPr lang="en-US" dirty="0"/>
              <a:t>Records</a:t>
            </a:r>
          </a:p>
        </p:txBody>
      </p:sp>
      <p:sp>
        <p:nvSpPr>
          <p:cNvPr id="64515" name="Rectangle 1027"/>
          <p:cNvSpPr>
            <a:spLocks noGrp="1" noChangeArrowheads="1"/>
          </p:cNvSpPr>
          <p:nvPr>
            <p:ph type="dt" idx="1"/>
          </p:nvPr>
        </p:nvSpPr>
        <p:spPr bwMode="auto">
          <a:xfrm>
            <a:off x="4143842" y="0"/>
            <a:ext cx="3171358" cy="481045"/>
          </a:xfrm>
          <a:prstGeom prst="rect">
            <a:avLst/>
          </a:prstGeom>
          <a:noFill/>
          <a:ln w="9525">
            <a:noFill/>
            <a:miter lim="800000"/>
            <a:headEnd/>
            <a:tailEnd/>
          </a:ln>
          <a:effectLst/>
        </p:spPr>
        <p:txBody>
          <a:bodyPr vert="horz" wrap="square" lIns="96643" tIns="48322" rIns="96643" bIns="48322" numCol="1" anchor="t" anchorCtr="0" compatLnSpc="1">
            <a:prstTxWarp prst="textNoShape">
              <a:avLst/>
            </a:prstTxWarp>
          </a:bodyPr>
          <a:lstStyle>
            <a:lvl1pPr algn="r" defTabSz="966421">
              <a:defRPr sz="1200"/>
            </a:lvl1pPr>
          </a:lstStyle>
          <a:p>
            <a:pPr>
              <a:defRPr/>
            </a:pPr>
            <a:endParaRPr lang="en-US"/>
          </a:p>
        </p:txBody>
      </p:sp>
      <p:sp>
        <p:nvSpPr>
          <p:cNvPr id="14340" name="Rectangle 1028"/>
          <p:cNvSpPr>
            <a:spLocks noGrp="1" noRot="1" noChangeAspect="1" noChangeArrowheads="1" noTextEdit="1"/>
          </p:cNvSpPr>
          <p:nvPr>
            <p:ph type="sldImg" idx="2"/>
          </p:nvPr>
        </p:nvSpPr>
        <p:spPr bwMode="auto">
          <a:xfrm>
            <a:off x="1257300" y="719138"/>
            <a:ext cx="4800600" cy="3600450"/>
          </a:xfrm>
          <a:prstGeom prst="rect">
            <a:avLst/>
          </a:prstGeom>
          <a:noFill/>
          <a:ln w="9525">
            <a:solidFill>
              <a:srgbClr val="000000"/>
            </a:solidFill>
            <a:miter lim="800000"/>
            <a:headEnd/>
            <a:tailEnd/>
          </a:ln>
        </p:spPr>
      </p:sp>
      <p:sp>
        <p:nvSpPr>
          <p:cNvPr id="64517" name="Rectangle 1029"/>
          <p:cNvSpPr>
            <a:spLocks noGrp="1" noChangeArrowheads="1"/>
          </p:cNvSpPr>
          <p:nvPr>
            <p:ph type="body" sz="quarter" idx="3"/>
          </p:nvPr>
        </p:nvSpPr>
        <p:spPr bwMode="auto">
          <a:xfrm>
            <a:off x="975803" y="4560898"/>
            <a:ext cx="5363595" cy="4321197"/>
          </a:xfrm>
          <a:prstGeom prst="rect">
            <a:avLst/>
          </a:prstGeom>
          <a:noFill/>
          <a:ln w="9525">
            <a:noFill/>
            <a:miter lim="800000"/>
            <a:headEnd/>
            <a:tailEnd/>
          </a:ln>
          <a:effectLst/>
        </p:spPr>
        <p:txBody>
          <a:bodyPr vert="horz" wrap="square" lIns="96643" tIns="48322" rIns="96643" bIns="48322"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4518" name="Rectangle 1030"/>
          <p:cNvSpPr>
            <a:spLocks noGrp="1" noChangeArrowheads="1"/>
          </p:cNvSpPr>
          <p:nvPr>
            <p:ph type="ftr" sz="quarter" idx="4"/>
          </p:nvPr>
        </p:nvSpPr>
        <p:spPr bwMode="auto">
          <a:xfrm>
            <a:off x="3" y="9120158"/>
            <a:ext cx="3171359" cy="481044"/>
          </a:xfrm>
          <a:prstGeom prst="rect">
            <a:avLst/>
          </a:prstGeom>
          <a:noFill/>
          <a:ln w="9525">
            <a:noFill/>
            <a:miter lim="800000"/>
            <a:headEnd/>
            <a:tailEnd/>
          </a:ln>
          <a:effectLst/>
        </p:spPr>
        <p:txBody>
          <a:bodyPr vert="horz" wrap="square" lIns="96643" tIns="48322" rIns="96643" bIns="48322" numCol="1" anchor="b" anchorCtr="0" compatLnSpc="1">
            <a:prstTxWarp prst="textNoShape">
              <a:avLst/>
            </a:prstTxWarp>
          </a:bodyPr>
          <a:lstStyle>
            <a:lvl1pPr algn="l" defTabSz="966421">
              <a:defRPr sz="1200"/>
            </a:lvl1pPr>
          </a:lstStyle>
          <a:p>
            <a:pPr>
              <a:defRPr/>
            </a:pPr>
            <a:endParaRPr lang="en-US"/>
          </a:p>
        </p:txBody>
      </p:sp>
      <p:sp>
        <p:nvSpPr>
          <p:cNvPr id="64519" name="Rectangle 1031"/>
          <p:cNvSpPr>
            <a:spLocks noGrp="1" noChangeArrowheads="1"/>
          </p:cNvSpPr>
          <p:nvPr>
            <p:ph type="sldNum" sz="quarter" idx="5"/>
          </p:nvPr>
        </p:nvSpPr>
        <p:spPr bwMode="auto">
          <a:xfrm>
            <a:off x="4143842" y="9120158"/>
            <a:ext cx="3171358" cy="481044"/>
          </a:xfrm>
          <a:prstGeom prst="rect">
            <a:avLst/>
          </a:prstGeom>
          <a:noFill/>
          <a:ln w="9525">
            <a:noFill/>
            <a:miter lim="800000"/>
            <a:headEnd/>
            <a:tailEnd/>
          </a:ln>
          <a:effectLst/>
        </p:spPr>
        <p:txBody>
          <a:bodyPr vert="horz" wrap="square" lIns="96643" tIns="48322" rIns="96643" bIns="48322" numCol="1" anchor="b" anchorCtr="0" compatLnSpc="1">
            <a:prstTxWarp prst="textNoShape">
              <a:avLst/>
            </a:prstTxWarp>
          </a:bodyPr>
          <a:lstStyle>
            <a:lvl1pPr algn="r" defTabSz="966421">
              <a:defRPr sz="1200"/>
            </a:lvl1pPr>
          </a:lstStyle>
          <a:p>
            <a:pPr>
              <a:defRPr/>
            </a:pPr>
            <a:fld id="{5BF450E6-15A0-4DB2-99B2-4CCE2B5D6D7D}" type="slidenum">
              <a:rPr lang="en-US"/>
              <a:pPr>
                <a:defRPr/>
              </a:pPr>
              <a:t>‹#›</a:t>
            </a:fld>
            <a:endParaRPr lang="en-US"/>
          </a:p>
        </p:txBody>
      </p:sp>
    </p:spTree>
    <p:extLst>
      <p:ext uri="{BB962C8B-B14F-4D97-AF65-F5344CB8AC3E}">
        <p14:creationId xmlns:p14="http://schemas.microsoft.com/office/powerpoint/2010/main" val="2140988389"/>
      </p:ext>
    </p:extLst>
  </p:cSld>
  <p:clrMap bg1="lt1" tx1="dk1" bg2="lt2" tx2="dk2" accent1="accent1" accent2="accent2" accent3="accent3" accent4="accent4" accent5="accent5" accent6="accent6" hlink="hlink" folHlink="folHlink"/>
  <p:hf ftr="0" dt="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1026"/>
          <p:cNvSpPr>
            <a:spLocks noGrp="1" noChangeArrowheads="1"/>
          </p:cNvSpPr>
          <p:nvPr>
            <p:ph type="hdr" sz="quarter"/>
          </p:nvPr>
        </p:nvSpPr>
        <p:spPr>
          <a:noFill/>
        </p:spPr>
        <p:txBody>
          <a:bodyPr/>
          <a:lstStyle/>
          <a:p>
            <a:r>
              <a:rPr lang="en-US" dirty="0"/>
              <a:t>Records</a:t>
            </a:r>
          </a:p>
        </p:txBody>
      </p:sp>
      <p:sp>
        <p:nvSpPr>
          <p:cNvPr id="15363" name="Rectangle 1031"/>
          <p:cNvSpPr>
            <a:spLocks noGrp="1" noChangeArrowheads="1"/>
          </p:cNvSpPr>
          <p:nvPr>
            <p:ph type="sldNum" sz="quarter" idx="5"/>
          </p:nvPr>
        </p:nvSpPr>
        <p:spPr>
          <a:noFill/>
        </p:spPr>
        <p:txBody>
          <a:bodyPr/>
          <a:lstStyle/>
          <a:p>
            <a:fld id="{24FB2F2E-B522-4673-9066-5664F313C474}" type="slidenum">
              <a:rPr lang="en-US" smtClean="0"/>
              <a:pPr/>
              <a:t>1</a:t>
            </a:fld>
            <a:endParaRPr lang="en-US"/>
          </a:p>
        </p:txBody>
      </p:sp>
      <p:sp>
        <p:nvSpPr>
          <p:cNvPr id="15364" name="Rectangle 2"/>
          <p:cNvSpPr>
            <a:spLocks noGrp="1" noRot="1" noChangeAspect="1" noChangeArrowheads="1" noTextEdit="1"/>
          </p:cNvSpPr>
          <p:nvPr>
            <p:ph type="sldImg"/>
          </p:nvPr>
        </p:nvSpPr>
        <p:spPr>
          <a:ln/>
        </p:spPr>
      </p:sp>
      <p:sp>
        <p:nvSpPr>
          <p:cNvPr id="15365"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14827067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pPr>
              <a:defRPr/>
            </a:pPr>
            <a:r>
              <a:rPr lang="en-US"/>
              <a:t>Records</a:t>
            </a:r>
            <a:endParaRPr lang="en-US" dirty="0"/>
          </a:p>
        </p:txBody>
      </p:sp>
      <p:sp>
        <p:nvSpPr>
          <p:cNvPr id="5" name="Slide Number Placeholder 4"/>
          <p:cNvSpPr>
            <a:spLocks noGrp="1"/>
          </p:cNvSpPr>
          <p:nvPr>
            <p:ph type="sldNum" sz="quarter" idx="5"/>
          </p:nvPr>
        </p:nvSpPr>
        <p:spPr/>
        <p:txBody>
          <a:bodyPr/>
          <a:lstStyle/>
          <a:p>
            <a:pPr>
              <a:defRPr/>
            </a:pPr>
            <a:fld id="{5BF450E6-15A0-4DB2-99B2-4CCE2B5D6D7D}" type="slidenum">
              <a:rPr lang="en-US" smtClean="0"/>
              <a:pPr>
                <a:defRPr/>
              </a:pPr>
              <a:t>11</a:t>
            </a:fld>
            <a:endParaRPr lang="en-US"/>
          </a:p>
        </p:txBody>
      </p:sp>
    </p:spTree>
    <p:extLst>
      <p:ext uri="{BB962C8B-B14F-4D97-AF65-F5344CB8AC3E}">
        <p14:creationId xmlns:p14="http://schemas.microsoft.com/office/powerpoint/2010/main" val="12744574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dirty="0"/>
              <a:t>Records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12</a:t>
            </a:fld>
            <a:endParaRPr lang="en-US"/>
          </a:p>
        </p:txBody>
      </p:sp>
    </p:spTree>
    <p:extLst>
      <p:ext uri="{BB962C8B-B14F-4D97-AF65-F5344CB8AC3E}">
        <p14:creationId xmlns:p14="http://schemas.microsoft.com/office/powerpoint/2010/main" val="674031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dirty="0"/>
              <a:t>Records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13</a:t>
            </a:fld>
            <a:endParaRPr lang="en-US"/>
          </a:p>
        </p:txBody>
      </p:sp>
    </p:spTree>
    <p:extLst>
      <p:ext uri="{BB962C8B-B14F-4D97-AF65-F5344CB8AC3E}">
        <p14:creationId xmlns:p14="http://schemas.microsoft.com/office/powerpoint/2010/main" val="29948503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dirty="0"/>
              <a:t>Records</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14</a:t>
            </a:fld>
            <a:endParaRPr lang="en-US" dirty="0"/>
          </a:p>
        </p:txBody>
      </p:sp>
    </p:spTree>
    <p:extLst>
      <p:ext uri="{BB962C8B-B14F-4D97-AF65-F5344CB8AC3E}">
        <p14:creationId xmlns:p14="http://schemas.microsoft.com/office/powerpoint/2010/main" val="14823969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dirty="0"/>
              <a:t>Records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15</a:t>
            </a:fld>
            <a:endParaRPr lang="en-US"/>
          </a:p>
        </p:txBody>
      </p:sp>
    </p:spTree>
    <p:extLst>
      <p:ext uri="{BB962C8B-B14F-4D97-AF65-F5344CB8AC3E}">
        <p14:creationId xmlns:p14="http://schemas.microsoft.com/office/powerpoint/2010/main" val="27915389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pPr>
              <a:defRPr/>
            </a:pPr>
            <a:r>
              <a:rPr lang="en-US"/>
              <a:t>Records</a:t>
            </a:r>
            <a:endParaRPr lang="en-US" dirty="0"/>
          </a:p>
        </p:txBody>
      </p:sp>
      <p:sp>
        <p:nvSpPr>
          <p:cNvPr id="5" name="Slide Number Placeholder 4"/>
          <p:cNvSpPr>
            <a:spLocks noGrp="1"/>
          </p:cNvSpPr>
          <p:nvPr>
            <p:ph type="sldNum" sz="quarter" idx="5"/>
          </p:nvPr>
        </p:nvSpPr>
        <p:spPr/>
        <p:txBody>
          <a:bodyPr/>
          <a:lstStyle/>
          <a:p>
            <a:pPr>
              <a:defRPr/>
            </a:pPr>
            <a:fld id="{5BF450E6-15A0-4DB2-99B2-4CCE2B5D6D7D}" type="slidenum">
              <a:rPr lang="en-US" smtClean="0"/>
              <a:pPr>
                <a:defRPr/>
              </a:pPr>
              <a:t>17</a:t>
            </a:fld>
            <a:endParaRPr lang="en-US"/>
          </a:p>
        </p:txBody>
      </p:sp>
    </p:spTree>
    <p:extLst>
      <p:ext uri="{BB962C8B-B14F-4D97-AF65-F5344CB8AC3E}">
        <p14:creationId xmlns:p14="http://schemas.microsoft.com/office/powerpoint/2010/main" val="399133349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dirty="0"/>
              <a:t>Records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18</a:t>
            </a:fld>
            <a:endParaRPr lang="en-US"/>
          </a:p>
        </p:txBody>
      </p:sp>
    </p:spTree>
    <p:extLst>
      <p:ext uri="{BB962C8B-B14F-4D97-AF65-F5344CB8AC3E}">
        <p14:creationId xmlns:p14="http://schemas.microsoft.com/office/powerpoint/2010/main" val="27047239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dirty="0"/>
              <a:t>Records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19</a:t>
            </a:fld>
            <a:endParaRPr lang="en-US"/>
          </a:p>
        </p:txBody>
      </p:sp>
    </p:spTree>
    <p:extLst>
      <p:ext uri="{BB962C8B-B14F-4D97-AF65-F5344CB8AC3E}">
        <p14:creationId xmlns:p14="http://schemas.microsoft.com/office/powerpoint/2010/main" val="211962324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a:ln/>
        </p:spPr>
      </p:sp>
      <p:sp>
        <p:nvSpPr>
          <p:cNvPr id="38915" name="Notes Placeholder 2"/>
          <p:cNvSpPr>
            <a:spLocks noGrp="1"/>
          </p:cNvSpPr>
          <p:nvPr>
            <p:ph type="body" idx="1"/>
          </p:nvPr>
        </p:nvSpPr>
        <p:spPr>
          <a:noFill/>
          <a:ln/>
        </p:spPr>
        <p:txBody>
          <a:bodyPr/>
          <a:lstStyle/>
          <a:p>
            <a:endParaRPr lang="en-US"/>
          </a:p>
        </p:txBody>
      </p:sp>
      <p:sp>
        <p:nvSpPr>
          <p:cNvPr id="38916" name="Header Placeholder 3"/>
          <p:cNvSpPr>
            <a:spLocks noGrp="1"/>
          </p:cNvSpPr>
          <p:nvPr>
            <p:ph type="hdr" sz="quarter"/>
          </p:nvPr>
        </p:nvSpPr>
        <p:spPr>
          <a:noFill/>
        </p:spPr>
        <p:txBody>
          <a:bodyPr/>
          <a:lstStyle/>
          <a:p>
            <a:pPr defTabSz="966529"/>
            <a:r>
              <a:rPr lang="en-US" dirty="0"/>
              <a:t>Records</a:t>
            </a:r>
          </a:p>
        </p:txBody>
      </p:sp>
      <p:sp>
        <p:nvSpPr>
          <p:cNvPr id="38917" name="Slide Number Placeholder 4"/>
          <p:cNvSpPr>
            <a:spLocks noGrp="1"/>
          </p:cNvSpPr>
          <p:nvPr>
            <p:ph type="sldNum" sz="quarter" idx="5"/>
          </p:nvPr>
        </p:nvSpPr>
        <p:spPr>
          <a:noFill/>
        </p:spPr>
        <p:txBody>
          <a:bodyPr/>
          <a:lstStyle/>
          <a:p>
            <a:pPr defTabSz="966529"/>
            <a:fld id="{55111D70-59CA-4E73-90CB-ABA757279DF6}" type="slidenum">
              <a:rPr lang="en-US" smtClean="0"/>
              <a:pPr defTabSz="966529"/>
              <a:t>20</a:t>
            </a:fld>
            <a:endParaRPr lang="en-US" dirty="0"/>
          </a:p>
        </p:txBody>
      </p:sp>
    </p:spTree>
    <p:extLst>
      <p:ext uri="{BB962C8B-B14F-4D97-AF65-F5344CB8AC3E}">
        <p14:creationId xmlns:p14="http://schemas.microsoft.com/office/powerpoint/2010/main" val="405000302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dirty="0"/>
              <a:t>Records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21</a:t>
            </a:fld>
            <a:endParaRPr lang="en-US"/>
          </a:p>
        </p:txBody>
      </p:sp>
    </p:spTree>
    <p:extLst>
      <p:ext uri="{BB962C8B-B14F-4D97-AF65-F5344CB8AC3E}">
        <p14:creationId xmlns:p14="http://schemas.microsoft.com/office/powerpoint/2010/main" val="22349563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a:ln/>
        </p:spPr>
      </p:sp>
      <p:sp>
        <p:nvSpPr>
          <p:cNvPr id="16387" name="Notes Placeholder 2"/>
          <p:cNvSpPr>
            <a:spLocks noGrp="1"/>
          </p:cNvSpPr>
          <p:nvPr>
            <p:ph type="body" idx="1"/>
          </p:nvPr>
        </p:nvSpPr>
        <p:spPr>
          <a:noFill/>
          <a:ln/>
        </p:spPr>
        <p:txBody>
          <a:bodyPr/>
          <a:lstStyle/>
          <a:p>
            <a:endParaRPr lang="en-US"/>
          </a:p>
        </p:txBody>
      </p:sp>
      <p:sp>
        <p:nvSpPr>
          <p:cNvPr id="16388" name="Header Placeholder 3"/>
          <p:cNvSpPr>
            <a:spLocks noGrp="1"/>
          </p:cNvSpPr>
          <p:nvPr>
            <p:ph type="hdr" sz="quarter"/>
          </p:nvPr>
        </p:nvSpPr>
        <p:spPr>
          <a:noFill/>
        </p:spPr>
        <p:txBody>
          <a:bodyPr/>
          <a:lstStyle/>
          <a:p>
            <a:r>
              <a:rPr lang="en-US" dirty="0"/>
              <a:t>Records</a:t>
            </a:r>
          </a:p>
        </p:txBody>
      </p:sp>
      <p:sp>
        <p:nvSpPr>
          <p:cNvPr id="16389" name="Slide Number Placeholder 4"/>
          <p:cNvSpPr>
            <a:spLocks noGrp="1"/>
          </p:cNvSpPr>
          <p:nvPr>
            <p:ph type="sldNum" sz="quarter" idx="5"/>
          </p:nvPr>
        </p:nvSpPr>
        <p:spPr>
          <a:noFill/>
        </p:spPr>
        <p:txBody>
          <a:bodyPr/>
          <a:lstStyle/>
          <a:p>
            <a:fld id="{052FE360-291F-42C0-8A4E-A0C3A0C3ED09}" type="slidenum">
              <a:rPr lang="en-US" smtClean="0"/>
              <a:pPr/>
              <a:t>2</a:t>
            </a:fld>
            <a:endParaRPr lang="en-US"/>
          </a:p>
        </p:txBody>
      </p:sp>
    </p:spTree>
    <p:extLst>
      <p:ext uri="{BB962C8B-B14F-4D97-AF65-F5344CB8AC3E}">
        <p14:creationId xmlns:p14="http://schemas.microsoft.com/office/powerpoint/2010/main" val="179599429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dirty="0"/>
              <a:t>Records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22</a:t>
            </a:fld>
            <a:endParaRPr lang="en-US"/>
          </a:p>
        </p:txBody>
      </p:sp>
    </p:spTree>
    <p:extLst>
      <p:ext uri="{BB962C8B-B14F-4D97-AF65-F5344CB8AC3E}">
        <p14:creationId xmlns:p14="http://schemas.microsoft.com/office/powerpoint/2010/main" val="406218133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dirty="0"/>
              <a:t>Records</a:t>
            </a:r>
          </a:p>
          <a:p>
            <a:pPr>
              <a:defRPr/>
            </a:pPr>
            <a:endParaRPr lang="en-US" dirty="0"/>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23</a:t>
            </a:fld>
            <a:endParaRPr lang="en-US"/>
          </a:p>
        </p:txBody>
      </p:sp>
    </p:spTree>
    <p:extLst>
      <p:ext uri="{BB962C8B-B14F-4D97-AF65-F5344CB8AC3E}">
        <p14:creationId xmlns:p14="http://schemas.microsoft.com/office/powerpoint/2010/main" val="366146820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dirty="0"/>
              <a:t>Records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24</a:t>
            </a:fld>
            <a:endParaRPr lang="en-US"/>
          </a:p>
        </p:txBody>
      </p:sp>
    </p:spTree>
    <p:extLst>
      <p:ext uri="{BB962C8B-B14F-4D97-AF65-F5344CB8AC3E}">
        <p14:creationId xmlns:p14="http://schemas.microsoft.com/office/powerpoint/2010/main" val="82318897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dirty="0"/>
              <a:t>Records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25</a:t>
            </a:fld>
            <a:endParaRPr lang="en-US"/>
          </a:p>
        </p:txBody>
      </p:sp>
    </p:spTree>
    <p:extLst>
      <p:ext uri="{BB962C8B-B14F-4D97-AF65-F5344CB8AC3E}">
        <p14:creationId xmlns:p14="http://schemas.microsoft.com/office/powerpoint/2010/main" val="7301850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a:ln/>
        </p:spPr>
      </p:sp>
      <p:sp>
        <p:nvSpPr>
          <p:cNvPr id="16387" name="Notes Placeholder 2"/>
          <p:cNvSpPr>
            <a:spLocks noGrp="1"/>
          </p:cNvSpPr>
          <p:nvPr>
            <p:ph type="body" idx="1"/>
          </p:nvPr>
        </p:nvSpPr>
        <p:spPr>
          <a:noFill/>
          <a:ln/>
        </p:spPr>
        <p:txBody>
          <a:bodyPr/>
          <a:lstStyle/>
          <a:p>
            <a:endParaRPr lang="en-US"/>
          </a:p>
        </p:txBody>
      </p:sp>
      <p:sp>
        <p:nvSpPr>
          <p:cNvPr id="16388" name="Header Placeholder 3"/>
          <p:cNvSpPr>
            <a:spLocks noGrp="1"/>
          </p:cNvSpPr>
          <p:nvPr>
            <p:ph type="hdr" sz="quarter"/>
          </p:nvPr>
        </p:nvSpPr>
        <p:spPr>
          <a:noFill/>
        </p:spPr>
        <p:txBody>
          <a:bodyPr/>
          <a:lstStyle/>
          <a:p>
            <a:r>
              <a:rPr lang="en-US" dirty="0"/>
              <a:t>Records</a:t>
            </a:r>
          </a:p>
        </p:txBody>
      </p:sp>
      <p:sp>
        <p:nvSpPr>
          <p:cNvPr id="16389" name="Slide Number Placeholder 4"/>
          <p:cNvSpPr>
            <a:spLocks noGrp="1"/>
          </p:cNvSpPr>
          <p:nvPr>
            <p:ph type="sldNum" sz="quarter" idx="5"/>
          </p:nvPr>
        </p:nvSpPr>
        <p:spPr>
          <a:noFill/>
        </p:spPr>
        <p:txBody>
          <a:bodyPr/>
          <a:lstStyle/>
          <a:p>
            <a:fld id="{052FE360-291F-42C0-8A4E-A0C3A0C3ED09}" type="slidenum">
              <a:rPr lang="en-US" smtClean="0"/>
              <a:pPr/>
              <a:t>3</a:t>
            </a:fld>
            <a:endParaRPr lang="en-US"/>
          </a:p>
        </p:txBody>
      </p:sp>
    </p:spTree>
    <p:extLst>
      <p:ext uri="{BB962C8B-B14F-4D97-AF65-F5344CB8AC3E}">
        <p14:creationId xmlns:p14="http://schemas.microsoft.com/office/powerpoint/2010/main" val="20423859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a:ln/>
        </p:spPr>
      </p:sp>
      <p:sp>
        <p:nvSpPr>
          <p:cNvPr id="16387" name="Notes Placeholder 2"/>
          <p:cNvSpPr>
            <a:spLocks noGrp="1"/>
          </p:cNvSpPr>
          <p:nvPr>
            <p:ph type="body" idx="1"/>
          </p:nvPr>
        </p:nvSpPr>
        <p:spPr>
          <a:noFill/>
          <a:ln/>
        </p:spPr>
        <p:txBody>
          <a:bodyPr/>
          <a:lstStyle/>
          <a:p>
            <a:endParaRPr lang="en-US"/>
          </a:p>
        </p:txBody>
      </p:sp>
      <p:sp>
        <p:nvSpPr>
          <p:cNvPr id="16388" name="Header Placeholder 3"/>
          <p:cNvSpPr>
            <a:spLocks noGrp="1"/>
          </p:cNvSpPr>
          <p:nvPr>
            <p:ph type="hdr" sz="quarter"/>
          </p:nvPr>
        </p:nvSpPr>
        <p:spPr>
          <a:noFill/>
        </p:spPr>
        <p:txBody>
          <a:bodyPr/>
          <a:lstStyle/>
          <a:p>
            <a:r>
              <a:rPr lang="en-US" dirty="0"/>
              <a:t>Records</a:t>
            </a:r>
          </a:p>
          <a:p>
            <a:endParaRPr lang="en-US" dirty="0"/>
          </a:p>
        </p:txBody>
      </p:sp>
      <p:sp>
        <p:nvSpPr>
          <p:cNvPr id="16389" name="Slide Number Placeholder 4"/>
          <p:cNvSpPr>
            <a:spLocks noGrp="1"/>
          </p:cNvSpPr>
          <p:nvPr>
            <p:ph type="sldNum" sz="quarter" idx="5"/>
          </p:nvPr>
        </p:nvSpPr>
        <p:spPr>
          <a:noFill/>
        </p:spPr>
        <p:txBody>
          <a:bodyPr/>
          <a:lstStyle/>
          <a:p>
            <a:fld id="{052FE360-291F-42C0-8A4E-A0C3A0C3ED09}" type="slidenum">
              <a:rPr lang="en-US" smtClean="0"/>
              <a:pPr/>
              <a:t>4</a:t>
            </a:fld>
            <a:endParaRPr lang="en-US"/>
          </a:p>
        </p:txBody>
      </p:sp>
    </p:spTree>
    <p:extLst>
      <p:ext uri="{BB962C8B-B14F-4D97-AF65-F5344CB8AC3E}">
        <p14:creationId xmlns:p14="http://schemas.microsoft.com/office/powerpoint/2010/main" val="3481166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dirty="0"/>
              <a:t>Records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6</a:t>
            </a:fld>
            <a:endParaRPr lang="en-US"/>
          </a:p>
        </p:txBody>
      </p:sp>
    </p:spTree>
    <p:extLst>
      <p:ext uri="{BB962C8B-B14F-4D97-AF65-F5344CB8AC3E}">
        <p14:creationId xmlns:p14="http://schemas.microsoft.com/office/powerpoint/2010/main" val="38211443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dirty="0"/>
              <a:t>Records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7</a:t>
            </a:fld>
            <a:endParaRPr lang="en-US"/>
          </a:p>
        </p:txBody>
      </p:sp>
    </p:spTree>
    <p:extLst>
      <p:ext uri="{BB962C8B-B14F-4D97-AF65-F5344CB8AC3E}">
        <p14:creationId xmlns:p14="http://schemas.microsoft.com/office/powerpoint/2010/main" val="14829667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eader Placeholder 3"/>
          <p:cNvSpPr>
            <a:spLocks noGrp="1"/>
          </p:cNvSpPr>
          <p:nvPr>
            <p:ph type="hdr" sz="quarter" idx="10"/>
          </p:nvPr>
        </p:nvSpPr>
        <p:spPr/>
        <p:txBody>
          <a:bodyPr/>
          <a:lstStyle/>
          <a:p>
            <a:r>
              <a:rPr lang="en-US" dirty="0"/>
              <a:t>Records</a:t>
            </a:r>
          </a:p>
        </p:txBody>
      </p:sp>
      <p:sp>
        <p:nvSpPr>
          <p:cNvPr id="5" name="Slide Number Placeholder 4"/>
          <p:cNvSpPr>
            <a:spLocks noGrp="1"/>
          </p:cNvSpPr>
          <p:nvPr>
            <p:ph type="sldNum" sz="quarter" idx="11"/>
          </p:nvPr>
        </p:nvSpPr>
        <p:spPr/>
        <p:txBody>
          <a:bodyPr/>
          <a:lstStyle/>
          <a:p>
            <a:fld id="{5BF450E6-15A0-4DB2-99B2-4CCE2B5D6D7D}" type="slidenum">
              <a:rPr lang="en-US" smtClean="0"/>
              <a:pPr/>
              <a:t>8</a:t>
            </a:fld>
            <a:endParaRPr lang="en-US"/>
          </a:p>
        </p:txBody>
      </p:sp>
      <p:sp>
        <p:nvSpPr>
          <p:cNvPr id="8" name="Slide Image Placeholder 7">
            <a:extLst>
              <a:ext uri="{FF2B5EF4-FFF2-40B4-BE49-F238E27FC236}">
                <a16:creationId xmlns:a16="http://schemas.microsoft.com/office/drawing/2014/main" id="{41B62172-BEDB-5984-57A7-EF597B7B2573}"/>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FE084647-77C3-D973-CEC0-A0C8B8CBB3A6}"/>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8633458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dirty="0"/>
              <a:t>Records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9</a:t>
            </a:fld>
            <a:endParaRPr lang="en-US"/>
          </a:p>
        </p:txBody>
      </p:sp>
    </p:spTree>
    <p:extLst>
      <p:ext uri="{BB962C8B-B14F-4D97-AF65-F5344CB8AC3E}">
        <p14:creationId xmlns:p14="http://schemas.microsoft.com/office/powerpoint/2010/main" val="35828551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dirty="0"/>
              <a:t>Records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10</a:t>
            </a:fld>
            <a:endParaRPr lang="en-US"/>
          </a:p>
        </p:txBody>
      </p:sp>
    </p:spTree>
    <p:extLst>
      <p:ext uri="{BB962C8B-B14F-4D97-AF65-F5344CB8AC3E}">
        <p14:creationId xmlns:p14="http://schemas.microsoft.com/office/powerpoint/2010/main" val="10112728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5"/>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
        <p:nvSpPr>
          <p:cNvPr id="105474" name="Rectangle 2"/>
          <p:cNvSpPr>
            <a:spLocks noGrp="1" noChangeArrowheads="1"/>
          </p:cNvSpPr>
          <p:nvPr>
            <p:ph type="ctrTitle" sz="quarter"/>
          </p:nvPr>
        </p:nvSpPr>
        <p:spPr>
          <a:xfrm>
            <a:off x="687388" y="1600200"/>
            <a:ext cx="7772400" cy="1371600"/>
          </a:xfrm>
          <a:ln w="25400">
            <a:solidFill>
              <a:srgbClr val="800000"/>
            </a:solidFill>
            <a:headEnd type="none" w="sm" len="sm"/>
            <a:tailEnd type="none" w="sm" len="sm"/>
          </a:ln>
        </p:spPr>
        <p:txBody>
          <a:bodyPr wrap="none" lIns="91440" tIns="45720" rIns="91440" bIns="45720"/>
          <a:lstStyle>
            <a:lvl1pPr>
              <a:defRPr sz="3600"/>
            </a:lvl1pPr>
          </a:lstStyle>
          <a:p>
            <a:r>
              <a:rPr lang="en-US" dirty="0"/>
              <a:t>Click to edit Master title style</a:t>
            </a:r>
          </a:p>
        </p:txBody>
      </p:sp>
      <p:sp>
        <p:nvSpPr>
          <p:cNvPr id="105475" name="Rectangle 3"/>
          <p:cNvSpPr>
            <a:spLocks noGrp="1" noChangeArrowheads="1"/>
          </p:cNvSpPr>
          <p:nvPr>
            <p:ph type="subTitle" sz="quarter" idx="1"/>
          </p:nvPr>
        </p:nvSpPr>
        <p:spPr>
          <a:xfrm>
            <a:off x="687388" y="3276600"/>
            <a:ext cx="7772400" cy="2819400"/>
          </a:xfrm>
        </p:spPr>
        <p:txBody>
          <a:bodyPr/>
          <a:lstStyle>
            <a:lvl1pPr marL="0" indent="0">
              <a:buFontTx/>
              <a:buNone/>
              <a:defRPr sz="2800"/>
            </a:lvl1pPr>
          </a:lstStyle>
          <a:p>
            <a:r>
              <a:rPr lang="en-US" dirty="0"/>
              <a:t>Click to edit Master subtitle style</a:t>
            </a:r>
          </a:p>
        </p:txBody>
      </p:sp>
      <p:sp>
        <p:nvSpPr>
          <p:cNvPr id="5" name="Rectangle 4"/>
          <p:cNvSpPr>
            <a:spLocks noGrp="1" noChangeArrowheads="1"/>
          </p:cNvSpPr>
          <p:nvPr>
            <p:ph type="ftr" sz="quarter" idx="10"/>
          </p:nvPr>
        </p:nvSpPr>
        <p:spPr/>
        <p:txBody>
          <a:bodyPr/>
          <a:lstStyle>
            <a:lvl1pPr>
              <a:defRPr/>
            </a:lvl1pPr>
          </a:lstStyle>
          <a:p>
            <a:pPr>
              <a:defRPr/>
            </a:pPr>
            <a:r>
              <a:rPr lang="en-US"/>
              <a:t>©SoftMoore Consulting</a:t>
            </a:r>
          </a:p>
        </p:txBody>
      </p:sp>
      <p:sp>
        <p:nvSpPr>
          <p:cNvPr id="6" name="Rectangle 6"/>
          <p:cNvSpPr>
            <a:spLocks noGrp="1" noChangeArrowheads="1"/>
          </p:cNvSpPr>
          <p:nvPr>
            <p:ph type="sldNum" sz="quarter" idx="11"/>
          </p:nvPr>
        </p:nvSpPr>
        <p:spPr/>
        <p:txBody>
          <a:bodyPr/>
          <a:lstStyle>
            <a:lvl1pPr>
              <a:defRPr/>
            </a:lvl1pPr>
          </a:lstStyle>
          <a:p>
            <a:pPr>
              <a:defRPr/>
            </a:pPr>
            <a:r>
              <a:rPr lang="en-US"/>
              <a:t>Slide </a:t>
            </a:r>
            <a:fld id="{97141924-5E9F-47E2-AB8F-3621F5E1A88B}"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5" name="Rectangle 5"/>
          <p:cNvSpPr>
            <a:spLocks noGrp="1" noChangeArrowheads="1"/>
          </p:cNvSpPr>
          <p:nvPr>
            <p:ph type="sldNum" sz="quarter" idx="11"/>
          </p:nvPr>
        </p:nvSpPr>
        <p:spPr>
          <a:ln/>
        </p:spPr>
        <p:txBody>
          <a:bodyPr/>
          <a:lstStyle>
            <a:lvl1pPr>
              <a:defRPr/>
            </a:lvl1pPr>
          </a:lstStyle>
          <a:p>
            <a:pPr>
              <a:defRPr/>
            </a:pPr>
            <a:r>
              <a:rPr lang="en-US"/>
              <a:t>Slide </a:t>
            </a:r>
            <a:fld id="{3A451E74-E241-4D9B-B11E-E03372E7FBBC}"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458788" y="1363663"/>
            <a:ext cx="4037012" cy="4935537"/>
          </a:xfrm>
        </p:spPr>
        <p:txBody>
          <a:bodyPr/>
          <a:lstStyle>
            <a:lvl1pPr>
              <a:defRPr sz="2400"/>
            </a:lvl1pPr>
            <a:lvl2pPr>
              <a:defRPr sz="2000"/>
            </a:lvl2pPr>
            <a:lvl3pPr>
              <a:defRPr sz="1800"/>
            </a:lvl3pPr>
            <a:lvl4pPr>
              <a:defRPr sz="1600"/>
            </a:lvl4pPr>
            <a:lvl5pPr>
              <a:defRPr sz="14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363663"/>
            <a:ext cx="4037013" cy="4935537"/>
          </a:xfrm>
          <a:noFill/>
          <a:ln w="9525">
            <a:noFill/>
            <a:miter lim="800000"/>
            <a:headEnd/>
            <a:tailEnd/>
          </a:ln>
        </p:spPr>
        <p:txBody>
          <a:bodyPr/>
          <a:lstStyle>
            <a:lvl1pPr algn="l" rtl="0" eaLnBrk="0" fontAlgn="base" hangingPunct="0">
              <a:spcAft>
                <a:spcPct val="0"/>
              </a:spcAft>
              <a:defRPr kumimoji="1" lang="en-US" sz="2400" smtClean="0">
                <a:solidFill>
                  <a:schemeClr val="tx1"/>
                </a:solidFill>
                <a:latin typeface="+mn-lt"/>
                <a:ea typeface="+mn-ea"/>
                <a:cs typeface="+mn-cs"/>
              </a:defRPr>
            </a:lvl1pPr>
            <a:lvl2pPr algn="l" rtl="0" eaLnBrk="0" fontAlgn="base" hangingPunct="0">
              <a:spcAft>
                <a:spcPct val="0"/>
              </a:spcAft>
              <a:defRPr kumimoji="1" lang="en-US" sz="2000" smtClean="0">
                <a:solidFill>
                  <a:schemeClr val="tx1"/>
                </a:solidFill>
                <a:latin typeface="+mn-lt"/>
                <a:ea typeface="+mn-ea"/>
                <a:cs typeface="+mn-cs"/>
              </a:defRPr>
            </a:lvl2pPr>
            <a:lvl3pPr algn="l" rtl="0" eaLnBrk="0" fontAlgn="base" hangingPunct="0">
              <a:spcAft>
                <a:spcPct val="0"/>
              </a:spcAft>
              <a:defRPr kumimoji="1" lang="en-US" sz="1800" smtClean="0">
                <a:solidFill>
                  <a:schemeClr val="tx1"/>
                </a:solidFill>
                <a:latin typeface="+mn-lt"/>
                <a:ea typeface="+mn-ea"/>
                <a:cs typeface="+mn-cs"/>
              </a:defRPr>
            </a:lvl3pPr>
            <a:lvl4pPr algn="l" rtl="0" eaLnBrk="0" fontAlgn="base" hangingPunct="0">
              <a:spcAft>
                <a:spcPct val="0"/>
              </a:spcAft>
              <a:defRPr kumimoji="1" lang="en-US" sz="1600" smtClean="0">
                <a:solidFill>
                  <a:schemeClr val="tx1"/>
                </a:solidFill>
                <a:latin typeface="+mn-lt"/>
                <a:ea typeface="+mn-ea"/>
                <a:cs typeface="+mn-cs"/>
              </a:defRPr>
            </a:lvl4pPr>
            <a:lvl5pPr algn="l" rtl="0" eaLnBrk="0" fontAlgn="base" hangingPunct="0">
              <a:spcAft>
                <a:spcPct val="0"/>
              </a:spcAft>
              <a:defRPr kumimoji="1" lang="en-US" sz="140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6" name="Rectangle 5"/>
          <p:cNvSpPr>
            <a:spLocks noGrp="1" noChangeArrowheads="1"/>
          </p:cNvSpPr>
          <p:nvPr>
            <p:ph type="sldNum" sz="quarter" idx="11"/>
          </p:nvPr>
        </p:nvSpPr>
        <p:spPr>
          <a:ln/>
        </p:spPr>
        <p:txBody>
          <a:bodyPr/>
          <a:lstStyle>
            <a:lvl1pPr>
              <a:defRPr/>
            </a:lvl1pPr>
          </a:lstStyle>
          <a:p>
            <a:pPr>
              <a:defRPr/>
            </a:pPr>
            <a:r>
              <a:rPr lang="en-US"/>
              <a:t>Slide </a:t>
            </a:r>
            <a:fld id="{DBD715BD-81CC-407F-8C96-2184AFE5A7EF}"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4" name="Rectangle 5"/>
          <p:cNvSpPr>
            <a:spLocks noGrp="1" noChangeArrowheads="1"/>
          </p:cNvSpPr>
          <p:nvPr>
            <p:ph type="sldNum" sz="quarter" idx="11"/>
          </p:nvPr>
        </p:nvSpPr>
        <p:spPr>
          <a:ln/>
        </p:spPr>
        <p:txBody>
          <a:bodyPr/>
          <a:lstStyle>
            <a:lvl1pPr>
              <a:defRPr/>
            </a:lvl1pPr>
          </a:lstStyle>
          <a:p>
            <a:pPr>
              <a:defRPr/>
            </a:pPr>
            <a:r>
              <a:rPr lang="en-US"/>
              <a:t>Slide </a:t>
            </a:r>
            <a:fld id="{5D566F7F-81D0-4104-850B-2C0EE3911D0A}"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3" name="Rectangle 5"/>
          <p:cNvSpPr>
            <a:spLocks noGrp="1" noChangeArrowheads="1"/>
          </p:cNvSpPr>
          <p:nvPr>
            <p:ph type="sldNum" sz="quarter" idx="11"/>
          </p:nvPr>
        </p:nvSpPr>
        <p:spPr>
          <a:ln/>
        </p:spPr>
        <p:txBody>
          <a:bodyPr/>
          <a:lstStyle>
            <a:lvl1pPr>
              <a:defRPr/>
            </a:lvl1pPr>
          </a:lstStyle>
          <a:p>
            <a:pPr>
              <a:defRPr/>
            </a:pPr>
            <a:r>
              <a:rPr lang="en-US"/>
              <a:t>Slide </a:t>
            </a:r>
            <a:fld id="{012C0F64-474C-4543-BAE8-E00603AEC2BD}"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14400" y="138113"/>
            <a:ext cx="7315200" cy="1004887"/>
          </a:xfrm>
          <a:prstGeom prst="rect">
            <a:avLst/>
          </a:prstGeom>
          <a:noFill/>
          <a:ln w="6350">
            <a:noFill/>
            <a:miter lim="800000"/>
            <a:headEnd/>
            <a:tailEnd/>
          </a:ln>
        </p:spPr>
        <p:txBody>
          <a:bodyPr vert="horz" wrap="square" lIns="92075" tIns="46038" rIns="92075" bIns="46038" numCol="1" anchor="ctr" anchorCtr="0" compatLnSpc="1">
            <a:prstTxWarp prst="textNoShape">
              <a:avLst/>
            </a:prstTxWarp>
          </a:bodyPr>
          <a:lstStyle/>
          <a:p>
            <a:pPr lvl="0"/>
            <a:r>
              <a:rPr lang="en-US" dirty="0"/>
              <a:t>Click to edit Master title style</a:t>
            </a:r>
          </a:p>
        </p:txBody>
      </p:sp>
      <p:sp>
        <p:nvSpPr>
          <p:cNvPr id="1027" name="Rectangle 3"/>
          <p:cNvSpPr>
            <a:spLocks noGrp="1" noChangeArrowheads="1"/>
          </p:cNvSpPr>
          <p:nvPr>
            <p:ph type="body" idx="1"/>
          </p:nvPr>
        </p:nvSpPr>
        <p:spPr bwMode="auto">
          <a:xfrm>
            <a:off x="458788" y="1363663"/>
            <a:ext cx="8226425" cy="4935537"/>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4452" name="Rectangle 4"/>
          <p:cNvSpPr>
            <a:spLocks noGrp="1" noChangeArrowheads="1"/>
          </p:cNvSpPr>
          <p:nvPr>
            <p:ph type="ftr" sz="quarter" idx="3"/>
          </p:nvPr>
        </p:nvSpPr>
        <p:spPr bwMode="auto">
          <a:xfrm>
            <a:off x="685800" y="6477000"/>
            <a:ext cx="2741613"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l">
              <a:spcBef>
                <a:spcPct val="50000"/>
              </a:spcBef>
              <a:defRPr sz="1200"/>
            </a:lvl1pPr>
          </a:lstStyle>
          <a:p>
            <a:pPr>
              <a:defRPr/>
            </a:pPr>
            <a:r>
              <a:rPr lang="en-US"/>
              <a:t>©SoftMoore Consulting</a:t>
            </a:r>
          </a:p>
        </p:txBody>
      </p:sp>
      <p:sp>
        <p:nvSpPr>
          <p:cNvPr id="104453" name="Rectangle 5"/>
          <p:cNvSpPr>
            <a:spLocks noGrp="1" noChangeArrowheads="1"/>
          </p:cNvSpPr>
          <p:nvPr>
            <p:ph type="sldNum" sz="quarter" idx="4"/>
          </p:nvPr>
        </p:nvSpPr>
        <p:spPr bwMode="auto">
          <a:xfrm>
            <a:off x="6578600" y="6477000"/>
            <a:ext cx="1828800"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a:spcBef>
                <a:spcPct val="50000"/>
              </a:spcBef>
              <a:defRPr sz="1200"/>
            </a:lvl1pPr>
          </a:lstStyle>
          <a:p>
            <a:pPr>
              <a:defRPr/>
            </a:pPr>
            <a:r>
              <a:rPr lang="en-US"/>
              <a:t>Slide </a:t>
            </a:r>
            <a:fld id="{B0456019-3709-4872-AEB5-6BBEE481E4FE}" type="slidenum">
              <a:rPr lang="en-US"/>
              <a:pPr>
                <a:defRPr/>
              </a:pPr>
              <a:t>‹#›</a:t>
            </a:fld>
            <a:endParaRPr lang="en-US"/>
          </a:p>
        </p:txBody>
      </p:sp>
      <p:sp>
        <p:nvSpPr>
          <p:cNvPr id="104454" name="Line 6"/>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
        <p:nvSpPr>
          <p:cNvPr id="104455" name="Line 7"/>
          <p:cNvSpPr>
            <a:spLocks noChangeShapeType="1"/>
          </p:cNvSpPr>
          <p:nvPr/>
        </p:nvSpPr>
        <p:spPr bwMode="auto">
          <a:xfrm>
            <a:off x="914400" y="1209675"/>
            <a:ext cx="7313613"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Tree>
  </p:cSld>
  <p:clrMap bg1="lt1" tx1="dk1" bg2="lt2" tx2="dk2" accent1="accent1" accent2="accent2" accent3="accent3" accent4="accent4" accent5="accent5" accent6="accent6" hlink="hlink" folHlink="folHlink"/>
  <p:sldLayoutIdLst>
    <p:sldLayoutId id="2147483842" r:id="rId1"/>
    <p:sldLayoutId id="2147483832" r:id="rId2"/>
    <p:sldLayoutId id="2147483834" r:id="rId3"/>
    <p:sldLayoutId id="2147483836" r:id="rId4"/>
    <p:sldLayoutId id="2147483837" r:id="rId5"/>
  </p:sldLayoutIdLst>
  <p:hf hdr="0" dt="0"/>
  <p:txStyles>
    <p:titleStyle>
      <a:lvl1pPr algn="ctr" rtl="0" eaLnBrk="0" fontAlgn="base" hangingPunct="0">
        <a:spcBef>
          <a:spcPct val="0"/>
        </a:spcBef>
        <a:spcAft>
          <a:spcPct val="0"/>
        </a:spcAft>
        <a:defRPr kumimoji="1" sz="2800">
          <a:solidFill>
            <a:schemeClr val="tx1"/>
          </a:solidFill>
          <a:latin typeface="+mj-lt"/>
          <a:ea typeface="+mj-ea"/>
          <a:cs typeface="+mj-cs"/>
        </a:defRPr>
      </a:lvl1pPr>
      <a:lvl2pPr algn="ctr" rtl="0" eaLnBrk="0" fontAlgn="base" hangingPunct="0">
        <a:spcBef>
          <a:spcPct val="0"/>
        </a:spcBef>
        <a:spcAft>
          <a:spcPct val="0"/>
        </a:spcAft>
        <a:defRPr kumimoji="1" sz="3000">
          <a:solidFill>
            <a:schemeClr val="tx1"/>
          </a:solidFill>
          <a:latin typeface="Arial" charset="0"/>
        </a:defRPr>
      </a:lvl2pPr>
      <a:lvl3pPr algn="ctr" rtl="0" eaLnBrk="0" fontAlgn="base" hangingPunct="0">
        <a:spcBef>
          <a:spcPct val="0"/>
        </a:spcBef>
        <a:spcAft>
          <a:spcPct val="0"/>
        </a:spcAft>
        <a:defRPr kumimoji="1" sz="3000">
          <a:solidFill>
            <a:schemeClr val="tx1"/>
          </a:solidFill>
          <a:latin typeface="Arial" charset="0"/>
        </a:defRPr>
      </a:lvl3pPr>
      <a:lvl4pPr algn="ctr" rtl="0" eaLnBrk="0" fontAlgn="base" hangingPunct="0">
        <a:spcBef>
          <a:spcPct val="0"/>
        </a:spcBef>
        <a:spcAft>
          <a:spcPct val="0"/>
        </a:spcAft>
        <a:defRPr kumimoji="1" sz="3000">
          <a:solidFill>
            <a:schemeClr val="tx1"/>
          </a:solidFill>
          <a:latin typeface="Arial" charset="0"/>
        </a:defRPr>
      </a:lvl4pPr>
      <a:lvl5pPr algn="ctr" rtl="0" eaLnBrk="0" fontAlgn="base" hangingPunct="0">
        <a:spcBef>
          <a:spcPct val="0"/>
        </a:spcBef>
        <a:spcAft>
          <a:spcPct val="0"/>
        </a:spcAft>
        <a:defRPr kumimoji="1" sz="3000">
          <a:solidFill>
            <a:schemeClr val="tx1"/>
          </a:solidFill>
          <a:latin typeface="Arial" charset="0"/>
        </a:defRPr>
      </a:lvl5pPr>
      <a:lvl6pPr marL="457200" algn="ctr" rtl="0" eaLnBrk="0" fontAlgn="base" hangingPunct="0">
        <a:spcBef>
          <a:spcPct val="0"/>
        </a:spcBef>
        <a:spcAft>
          <a:spcPct val="0"/>
        </a:spcAft>
        <a:defRPr kumimoji="1" sz="3000">
          <a:solidFill>
            <a:schemeClr val="tx1"/>
          </a:solidFill>
          <a:latin typeface="Arial" charset="0"/>
        </a:defRPr>
      </a:lvl6pPr>
      <a:lvl7pPr marL="914400" algn="ctr" rtl="0" eaLnBrk="0" fontAlgn="base" hangingPunct="0">
        <a:spcBef>
          <a:spcPct val="0"/>
        </a:spcBef>
        <a:spcAft>
          <a:spcPct val="0"/>
        </a:spcAft>
        <a:defRPr kumimoji="1" sz="3000">
          <a:solidFill>
            <a:schemeClr val="tx1"/>
          </a:solidFill>
          <a:latin typeface="Arial" charset="0"/>
        </a:defRPr>
      </a:lvl7pPr>
      <a:lvl8pPr marL="1371600" algn="ctr" rtl="0" eaLnBrk="0" fontAlgn="base" hangingPunct="0">
        <a:spcBef>
          <a:spcPct val="0"/>
        </a:spcBef>
        <a:spcAft>
          <a:spcPct val="0"/>
        </a:spcAft>
        <a:defRPr kumimoji="1" sz="3000">
          <a:solidFill>
            <a:schemeClr val="tx1"/>
          </a:solidFill>
          <a:latin typeface="Arial" charset="0"/>
        </a:defRPr>
      </a:lvl8pPr>
      <a:lvl9pPr marL="1828800" algn="ctr" rtl="0" eaLnBrk="0" fontAlgn="base" hangingPunct="0">
        <a:spcBef>
          <a:spcPct val="0"/>
        </a:spcBef>
        <a:spcAft>
          <a:spcPct val="0"/>
        </a:spcAft>
        <a:defRPr kumimoji="1" sz="3000">
          <a:solidFill>
            <a:schemeClr val="tx1"/>
          </a:solidFill>
          <a:latin typeface="Arial" charset="0"/>
        </a:defRPr>
      </a:lvl9pPr>
    </p:titleStyle>
    <p:bodyStyle>
      <a:lvl1pPr marL="342900" indent="-342900" algn="l" rtl="0" eaLnBrk="0" fontAlgn="base" hangingPunct="0">
        <a:spcBef>
          <a:spcPct val="50000"/>
        </a:spcBef>
        <a:spcAft>
          <a:spcPct val="0"/>
        </a:spcAft>
        <a:buSzPct val="125000"/>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000">
          <a:solidFill>
            <a:schemeClr val="tx1"/>
          </a:solidFill>
          <a:latin typeface="+mn-lt"/>
        </a:defRPr>
      </a:lvl2pPr>
      <a:lvl3pPr marL="1143000" indent="-228600" algn="l" rtl="0" eaLnBrk="0" fontAlgn="base" hangingPunct="0">
        <a:spcBef>
          <a:spcPct val="20000"/>
        </a:spcBef>
        <a:spcAft>
          <a:spcPct val="0"/>
        </a:spcAft>
        <a:buSzPct val="125000"/>
        <a:buChar char="•"/>
        <a:defRPr kumimoji="1" sz="1800">
          <a:solidFill>
            <a:schemeClr val="tx1"/>
          </a:solidFill>
          <a:latin typeface="+mn-lt"/>
        </a:defRPr>
      </a:lvl3pPr>
      <a:lvl4pPr marL="1600200" indent="-228600" algn="l" rtl="0" eaLnBrk="0" fontAlgn="base" hangingPunct="0">
        <a:spcBef>
          <a:spcPct val="20000"/>
        </a:spcBef>
        <a:spcAft>
          <a:spcPct val="0"/>
        </a:spcAft>
        <a:buChar char="–"/>
        <a:defRPr kumimoji="1" sz="1600">
          <a:solidFill>
            <a:schemeClr val="tx1"/>
          </a:solidFill>
          <a:latin typeface="+mn-lt"/>
        </a:defRPr>
      </a:lvl4pPr>
      <a:lvl5pPr marL="2057400" indent="-228600" algn="l" rtl="0" eaLnBrk="0" fontAlgn="base" hangingPunct="0">
        <a:spcBef>
          <a:spcPct val="20000"/>
        </a:spcBef>
        <a:spcAft>
          <a:spcPct val="0"/>
        </a:spcAft>
        <a:buSzPct val="125000"/>
        <a:buChar char="•"/>
        <a:defRPr kumimoji="1" sz="1400">
          <a:solidFill>
            <a:schemeClr val="tx1"/>
          </a:solidFill>
          <a:latin typeface="+mn-lt"/>
        </a:defRPr>
      </a:lvl5pPr>
      <a:lvl6pPr marL="2514600" indent="-228600" algn="l" rtl="0" eaLnBrk="0" fontAlgn="base" hangingPunct="0">
        <a:spcBef>
          <a:spcPct val="20000"/>
        </a:spcBef>
        <a:spcAft>
          <a:spcPct val="0"/>
        </a:spcAft>
        <a:buSzPct val="125000"/>
        <a:buChar char="•"/>
        <a:defRPr kumimoji="1" sz="1400">
          <a:solidFill>
            <a:schemeClr val="tx1"/>
          </a:solidFill>
          <a:latin typeface="+mn-lt"/>
        </a:defRPr>
      </a:lvl6pPr>
      <a:lvl7pPr marL="2971800" indent="-228600" algn="l" rtl="0" eaLnBrk="0" fontAlgn="base" hangingPunct="0">
        <a:spcBef>
          <a:spcPct val="20000"/>
        </a:spcBef>
        <a:spcAft>
          <a:spcPct val="0"/>
        </a:spcAft>
        <a:buSzPct val="125000"/>
        <a:buChar char="•"/>
        <a:defRPr kumimoji="1" sz="1400">
          <a:solidFill>
            <a:schemeClr val="tx1"/>
          </a:solidFill>
          <a:latin typeface="+mn-lt"/>
        </a:defRPr>
      </a:lvl7pPr>
      <a:lvl8pPr marL="3429000" indent="-228600" algn="l" rtl="0" eaLnBrk="0" fontAlgn="base" hangingPunct="0">
        <a:spcBef>
          <a:spcPct val="20000"/>
        </a:spcBef>
        <a:spcAft>
          <a:spcPct val="0"/>
        </a:spcAft>
        <a:buSzPct val="125000"/>
        <a:buChar char="•"/>
        <a:defRPr kumimoji="1" sz="1400">
          <a:solidFill>
            <a:schemeClr val="tx1"/>
          </a:solidFill>
          <a:latin typeface="+mn-lt"/>
        </a:defRPr>
      </a:lvl8pPr>
      <a:lvl9pPr marL="3886200" indent="-228600" algn="l" rtl="0" eaLnBrk="0" fontAlgn="base" hangingPunct="0">
        <a:spcBef>
          <a:spcPct val="20000"/>
        </a:spcBef>
        <a:spcAft>
          <a:spcPct val="0"/>
        </a:spcAft>
        <a:buSzPct val="125000"/>
        <a:buChar char="•"/>
        <a:defRPr kumimoji="1"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ftr" sz="quarter" idx="10"/>
          </p:nvPr>
        </p:nvSpPr>
        <p:spPr>
          <a:noFill/>
        </p:spPr>
        <p:txBody>
          <a:bodyPr/>
          <a:lstStyle/>
          <a:p>
            <a:r>
              <a:rPr lang="en-US"/>
              <a:t>©SoftMoore Consulting</a:t>
            </a:r>
          </a:p>
        </p:txBody>
      </p:sp>
      <p:sp>
        <p:nvSpPr>
          <p:cNvPr id="3075" name="Rectangle 6"/>
          <p:cNvSpPr>
            <a:spLocks noGrp="1" noChangeArrowheads="1"/>
          </p:cNvSpPr>
          <p:nvPr>
            <p:ph type="sldNum" sz="quarter" idx="11"/>
          </p:nvPr>
        </p:nvSpPr>
        <p:spPr>
          <a:noFill/>
        </p:spPr>
        <p:txBody>
          <a:bodyPr/>
          <a:lstStyle/>
          <a:p>
            <a:r>
              <a:rPr lang="en-US"/>
              <a:t>Slide </a:t>
            </a:r>
            <a:fld id="{12A919EC-3D58-4FB7-A51F-E8537E2DF0DB}" type="slidenum">
              <a:rPr lang="en-US" smtClean="0"/>
              <a:pPr/>
              <a:t>1</a:t>
            </a:fld>
            <a:endParaRPr lang="en-US"/>
          </a:p>
        </p:txBody>
      </p:sp>
      <p:sp>
        <p:nvSpPr>
          <p:cNvPr id="3076" name="Rectangle 2"/>
          <p:cNvSpPr>
            <a:spLocks noGrp="1" noChangeArrowheads="1"/>
          </p:cNvSpPr>
          <p:nvPr>
            <p:ph type="ctrTitle"/>
          </p:nvPr>
        </p:nvSpPr>
        <p:spPr/>
        <p:txBody>
          <a:bodyPr/>
          <a:lstStyle/>
          <a:p>
            <a:r>
              <a:rPr lang="en-US" dirty="0"/>
              <a:t>Records</a:t>
            </a:r>
          </a:p>
        </p:txBody>
      </p:sp>
      <p:sp>
        <p:nvSpPr>
          <p:cNvPr id="3077" name="Rectangle 3"/>
          <p:cNvSpPr>
            <a:spLocks noGrp="1" noChangeArrowheads="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US" dirty="0"/>
              <a:t>Additional Examples: Record Assignment</a:t>
            </a:r>
          </a:p>
        </p:txBody>
      </p:sp>
      <p:sp>
        <p:nvSpPr>
          <p:cNvPr id="7171" name="Content Placeholder 2"/>
          <p:cNvSpPr>
            <a:spLocks noGrp="1"/>
          </p:cNvSpPr>
          <p:nvPr>
            <p:ph idx="1"/>
          </p:nvPr>
        </p:nvSpPr>
        <p:spPr/>
        <p:txBody>
          <a:bodyPr tIns="91440"/>
          <a:lstStyle/>
          <a:p>
            <a:pPr marL="182880" lvl="1" indent="0">
              <a:spcBef>
                <a:spcPts val="200"/>
              </a:spcBef>
              <a:buNone/>
            </a:pPr>
            <a:r>
              <a:rPr lang="en-US" sz="1800" dirty="0">
                <a:latin typeface="Consolas" pitchFamily="49" charset="0"/>
                <a:cs typeface="Consolas" pitchFamily="49" charset="0"/>
              </a:rPr>
              <a:t>type Point = record</a:t>
            </a:r>
          </a:p>
          <a:p>
            <a:pPr marL="182880" lvl="1" indent="0">
              <a:spcBef>
                <a:spcPts val="200"/>
              </a:spcBef>
              <a:buNone/>
            </a:pPr>
            <a:r>
              <a:rPr lang="en-US" sz="1800" dirty="0">
                <a:latin typeface="Consolas" pitchFamily="49" charset="0"/>
                <a:cs typeface="Consolas" pitchFamily="49" charset="0"/>
              </a:rPr>
              <a:t>  {</a:t>
            </a:r>
          </a:p>
          <a:p>
            <a:pPr marL="182880" lvl="1" indent="0">
              <a:spcBef>
                <a:spcPts val="200"/>
              </a:spcBef>
              <a:buNone/>
            </a:pPr>
            <a:r>
              <a:rPr lang="en-US" sz="1800" dirty="0">
                <a:latin typeface="Consolas" pitchFamily="49" charset="0"/>
                <a:cs typeface="Consolas" pitchFamily="49" charset="0"/>
              </a:rPr>
              <a:t>    x : Integer;</a:t>
            </a:r>
          </a:p>
          <a:p>
            <a:pPr marL="182880" lvl="1" indent="0">
              <a:spcBef>
                <a:spcPts val="200"/>
              </a:spcBef>
              <a:buNone/>
            </a:pPr>
            <a:r>
              <a:rPr lang="en-US" sz="1800" dirty="0">
                <a:latin typeface="Consolas" pitchFamily="49" charset="0"/>
                <a:cs typeface="Consolas" pitchFamily="49" charset="0"/>
              </a:rPr>
              <a:t>    y : Integer;</a:t>
            </a:r>
          </a:p>
          <a:p>
            <a:pPr marL="182880" lvl="1" indent="0">
              <a:spcBef>
                <a:spcPts val="200"/>
              </a:spcBef>
              <a:buNone/>
            </a:pPr>
            <a:r>
              <a:rPr lang="en-US" sz="1800" dirty="0">
                <a:latin typeface="Consolas" pitchFamily="49" charset="0"/>
                <a:cs typeface="Consolas" pitchFamily="49" charset="0"/>
              </a:rPr>
              <a:t>  };</a:t>
            </a:r>
          </a:p>
          <a:p>
            <a:pPr marL="182880" lvl="1" indent="0">
              <a:spcBef>
                <a:spcPts val="200"/>
              </a:spcBef>
              <a:buNone/>
            </a:pPr>
            <a:endParaRPr lang="en-US" sz="1800" dirty="0">
              <a:latin typeface="Consolas" pitchFamily="49" charset="0"/>
              <a:cs typeface="Consolas" pitchFamily="49" charset="0"/>
            </a:endParaRPr>
          </a:p>
          <a:p>
            <a:pPr marL="182880" lvl="1" indent="0">
              <a:spcBef>
                <a:spcPts val="200"/>
              </a:spcBef>
              <a:buNone/>
            </a:pPr>
            <a:r>
              <a:rPr lang="en-US" sz="1800" dirty="0">
                <a:latin typeface="Consolas" pitchFamily="49" charset="0"/>
                <a:cs typeface="Consolas" pitchFamily="49" charset="0"/>
              </a:rPr>
              <a:t>var point1, point2 : Point;</a:t>
            </a:r>
          </a:p>
          <a:p>
            <a:pPr marL="182880" lvl="1" indent="0">
              <a:spcBef>
                <a:spcPts val="200"/>
              </a:spcBef>
              <a:buNone/>
            </a:pPr>
            <a:r>
              <a:rPr lang="en-US" sz="1800" dirty="0">
                <a:latin typeface="Consolas" pitchFamily="49" charset="0"/>
                <a:cs typeface="Consolas" pitchFamily="49" charset="0"/>
              </a:rPr>
              <a:t>...</a:t>
            </a:r>
          </a:p>
          <a:p>
            <a:pPr marL="182880" lvl="1" indent="0">
              <a:spcBef>
                <a:spcPts val="200"/>
              </a:spcBef>
              <a:buNone/>
            </a:pPr>
            <a:endParaRPr lang="en-US" sz="1800" dirty="0">
              <a:latin typeface="Consolas" pitchFamily="49" charset="0"/>
              <a:cs typeface="Consolas" pitchFamily="49" charset="0"/>
            </a:endParaRPr>
          </a:p>
          <a:p>
            <a:pPr marL="182880" lvl="1" indent="0">
              <a:spcBef>
                <a:spcPts val="200"/>
              </a:spcBef>
              <a:buNone/>
            </a:pPr>
            <a:r>
              <a:rPr lang="en-US" sz="1800" dirty="0">
                <a:latin typeface="Consolas" pitchFamily="49" charset="0"/>
                <a:cs typeface="Consolas" pitchFamily="49" charset="0"/>
              </a:rPr>
              <a:t>point1 := point2;       // record assignment (type Point);</a:t>
            </a:r>
          </a:p>
          <a:p>
            <a:pPr marL="182880" lvl="1" indent="0">
              <a:spcBef>
                <a:spcPts val="200"/>
              </a:spcBef>
              <a:buNone/>
            </a:pPr>
            <a:r>
              <a:rPr lang="en-US" sz="1800" dirty="0">
                <a:latin typeface="Consolas" pitchFamily="49" charset="0"/>
                <a:cs typeface="Consolas" pitchFamily="49" charset="0"/>
              </a:rPr>
              <a:t>                        // copies 2 integer fields (8 bytes)</a:t>
            </a:r>
          </a:p>
          <a:p>
            <a:pPr marL="182880" lvl="1" indent="0">
              <a:spcBef>
                <a:spcPts val="200"/>
              </a:spcBef>
              <a:buNone/>
            </a:pPr>
            <a:r>
              <a:rPr lang="en-US" sz="1800" dirty="0">
                <a:latin typeface="Consolas" pitchFamily="49" charset="0"/>
                <a:cs typeface="Consolas" pitchFamily="49" charset="0"/>
              </a:rPr>
              <a:t>point1.x := point2.x;   // Integer assignment;</a:t>
            </a:r>
          </a:p>
          <a:p>
            <a:pPr marL="182880" lvl="1" indent="0">
              <a:spcBef>
                <a:spcPts val="200"/>
              </a:spcBef>
              <a:buNone/>
            </a:pPr>
            <a:r>
              <a:rPr lang="en-US" sz="1800" dirty="0">
                <a:latin typeface="Consolas" pitchFamily="49" charset="0"/>
                <a:cs typeface="Consolas" pitchFamily="49" charset="0"/>
              </a:rPr>
              <a:t>                        // copies 1 integer (4 bytes)</a:t>
            </a:r>
          </a:p>
          <a:p>
            <a:pPr marL="182880" lvl="1" indent="0">
              <a:spcBef>
                <a:spcPts val="200"/>
              </a:spcBef>
              <a:buNone/>
            </a:pPr>
            <a:r>
              <a:rPr lang="en-US" sz="1800" dirty="0">
                <a:latin typeface="Consolas" pitchFamily="49" charset="0"/>
                <a:cs typeface="Consolas" pitchFamily="49" charset="0"/>
              </a:rPr>
              <a:t>point2.x := 5;          // Integer assignment;</a:t>
            </a:r>
          </a:p>
          <a:p>
            <a:pPr marL="182880" lvl="1" indent="0">
              <a:spcBef>
                <a:spcPts val="200"/>
              </a:spcBef>
              <a:buNone/>
            </a:pPr>
            <a:r>
              <a:rPr lang="en-US" sz="1800" dirty="0">
                <a:latin typeface="Consolas" pitchFamily="49" charset="0"/>
                <a:cs typeface="Consolas" pitchFamily="49" charset="0"/>
              </a:rPr>
              <a:t>                        // has no effect on point1.x</a:t>
            </a:r>
          </a:p>
        </p:txBody>
      </p:sp>
      <p:sp>
        <p:nvSpPr>
          <p:cNvPr id="7172" name="Footer Placeholder 3"/>
          <p:cNvSpPr>
            <a:spLocks noGrp="1"/>
          </p:cNvSpPr>
          <p:nvPr>
            <p:ph type="ftr" sz="quarter" idx="10"/>
          </p:nvPr>
        </p:nvSpPr>
        <p:spPr/>
        <p:txBody>
          <a:bodyPr/>
          <a:lstStyle/>
          <a:p>
            <a:r>
              <a:rPr lang="en-US"/>
              <a:t>©SoftMoore Consulting</a:t>
            </a:r>
          </a:p>
        </p:txBody>
      </p:sp>
      <p:sp>
        <p:nvSpPr>
          <p:cNvPr id="7173" name="Slide Number Placeholder 4"/>
          <p:cNvSpPr>
            <a:spLocks noGrp="1"/>
          </p:cNvSpPr>
          <p:nvPr>
            <p:ph type="sldNum" sz="quarter" idx="11"/>
          </p:nvPr>
        </p:nvSpPr>
        <p:spPr/>
        <p:txBody>
          <a:bodyPr/>
          <a:lstStyle/>
          <a:p>
            <a:r>
              <a:rPr lang="en-US"/>
              <a:t>Slide </a:t>
            </a:r>
            <a:fld id="{54442A8D-4746-4033-B8C3-641952B5F4D0}" type="slidenum">
              <a:rPr lang="en-US" smtClean="0"/>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Passing Records as Parameters and</a:t>
            </a:r>
            <a:br>
              <a:rPr lang="en-US" dirty="0"/>
            </a:br>
            <a:r>
              <a:rPr lang="en-US" dirty="0"/>
              <a:t>Returning Records from Functions</a:t>
            </a:r>
          </a:p>
        </p:txBody>
      </p:sp>
      <p:sp>
        <p:nvSpPr>
          <p:cNvPr id="3" name="Content Placeholder 2"/>
          <p:cNvSpPr>
            <a:spLocks noGrp="1"/>
          </p:cNvSpPr>
          <p:nvPr>
            <p:ph idx="1"/>
          </p:nvPr>
        </p:nvSpPr>
        <p:spPr/>
        <p:txBody>
          <a:bodyPr/>
          <a:lstStyle/>
          <a:p>
            <a:r>
              <a:rPr lang="en-US" dirty="0"/>
              <a:t>As with parameters of scalar types, record parameters have semantics similar to assignment.</a:t>
            </a:r>
          </a:p>
          <a:p>
            <a:r>
              <a:rPr lang="en-US" dirty="0"/>
              <a:t>Passing a record as a value parameter will allocate space for and copy the entire record, even if one of the fields is an array.</a:t>
            </a:r>
          </a:p>
          <a:p>
            <a:r>
              <a:rPr lang="en-US" dirty="0"/>
              <a:t>Passing a record as a variable (</a:t>
            </a:r>
            <a:r>
              <a:rPr lang="en-US" dirty="0">
                <a:latin typeface="Consolas" panose="020B0609020204030204" pitchFamily="49" charset="0"/>
              </a:rPr>
              <a:t>var</a:t>
            </a:r>
            <a:r>
              <a:rPr lang="en-US" dirty="0"/>
              <a:t>) parameter will simply allocate space for the address of the record.</a:t>
            </a:r>
          </a:p>
          <a:p>
            <a:r>
              <a:rPr lang="en-US" dirty="0"/>
              <a:t>Similarly, value semantics is also used when returning records from functions; i.e., a copy of the entire record is returned. </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A451E74-E241-4D9B-B11E-E03372E7FBBC}" type="slidenum">
              <a:rPr lang="en-US" smtClean="0"/>
              <a:pPr>
                <a:defRPr/>
              </a:pPr>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dirty="0"/>
              <a:t>Grammar Rules Relevant to Records</a:t>
            </a:r>
          </a:p>
        </p:txBody>
      </p:sp>
      <p:sp>
        <p:nvSpPr>
          <p:cNvPr id="8195" name="Content Placeholder 2"/>
          <p:cNvSpPr>
            <a:spLocks noGrp="1"/>
          </p:cNvSpPr>
          <p:nvPr>
            <p:ph idx="1"/>
          </p:nvPr>
        </p:nvSpPr>
        <p:spPr/>
        <p:txBody>
          <a:bodyPr tIns="91440"/>
          <a:lstStyle/>
          <a:p>
            <a:pPr marL="182880" indent="0">
              <a:spcBef>
                <a:spcPts val="0"/>
              </a:spcBef>
              <a:buFontTx/>
              <a:buNone/>
            </a:pPr>
            <a:r>
              <a:rPr lang="en-US" sz="1800" dirty="0" err="1">
                <a:latin typeface="Consolas" pitchFamily="49" charset="0"/>
                <a:cs typeface="Consolas" pitchFamily="49" charset="0"/>
              </a:rPr>
              <a:t>recordTypeDecl</a:t>
            </a:r>
            <a:r>
              <a:rPr lang="en-US" sz="1800" dirty="0">
                <a:latin typeface="Consolas" pitchFamily="49" charset="0"/>
                <a:cs typeface="Consolas" pitchFamily="49" charset="0"/>
              </a:rPr>
              <a:t> = "type" </a:t>
            </a:r>
            <a:r>
              <a:rPr lang="en-US" sz="1800" dirty="0" err="1">
                <a:latin typeface="Consolas" pitchFamily="49" charset="0"/>
                <a:cs typeface="Consolas" pitchFamily="49" charset="0"/>
              </a:rPr>
              <a:t>typeId</a:t>
            </a:r>
            <a:r>
              <a:rPr lang="en-US" sz="1800" dirty="0">
                <a:latin typeface="Consolas" pitchFamily="49" charset="0"/>
                <a:cs typeface="Consolas" pitchFamily="49" charset="0"/>
              </a:rPr>
              <a:t> "=" "record"</a:t>
            </a:r>
          </a:p>
          <a:p>
            <a:pPr marL="182880" indent="0">
              <a:spcBef>
                <a:spcPts val="0"/>
              </a:spcBef>
              <a:buFontTx/>
              <a:buNone/>
            </a:pPr>
            <a:r>
              <a:rPr lang="en-US" sz="1800" dirty="0">
                <a:latin typeface="Consolas" pitchFamily="49" charset="0"/>
                <a:cs typeface="Consolas" pitchFamily="49" charset="0"/>
              </a:rPr>
              <a:t>                 "{" </a:t>
            </a:r>
            <a:r>
              <a:rPr lang="en-US" sz="1800" dirty="0" err="1">
                <a:latin typeface="Consolas" pitchFamily="49" charset="0"/>
                <a:cs typeface="Consolas" pitchFamily="49" charset="0"/>
              </a:rPr>
              <a:t>fieldDecls</a:t>
            </a:r>
            <a:r>
              <a:rPr lang="en-US" sz="1800" dirty="0">
                <a:latin typeface="Consolas" pitchFamily="49" charset="0"/>
                <a:cs typeface="Consolas" pitchFamily="49" charset="0"/>
              </a:rPr>
              <a:t> "}" ";" .</a:t>
            </a:r>
          </a:p>
          <a:p>
            <a:pPr marL="182880" indent="0">
              <a:spcBef>
                <a:spcPts val="0"/>
              </a:spcBef>
              <a:buFontTx/>
              <a:buNone/>
            </a:pPr>
            <a:endParaRPr lang="en-US" sz="1800" dirty="0">
              <a:latin typeface="Consolas" pitchFamily="49" charset="0"/>
              <a:cs typeface="Consolas" pitchFamily="49" charset="0"/>
            </a:endParaRPr>
          </a:p>
          <a:p>
            <a:pPr marL="182880" indent="0">
              <a:spcBef>
                <a:spcPts val="0"/>
              </a:spcBef>
              <a:buFontTx/>
              <a:buNone/>
            </a:pPr>
            <a:r>
              <a:rPr lang="en-US" sz="1800" dirty="0" err="1">
                <a:latin typeface="Consolas" pitchFamily="49" charset="0"/>
                <a:cs typeface="Consolas" pitchFamily="49" charset="0"/>
              </a:rPr>
              <a:t>fieldDecls</a:t>
            </a:r>
            <a:r>
              <a:rPr lang="en-US" sz="1800" dirty="0">
                <a:latin typeface="Consolas" pitchFamily="49" charset="0"/>
                <a:cs typeface="Consolas" pitchFamily="49" charset="0"/>
              </a:rPr>
              <a:t> = { </a:t>
            </a:r>
            <a:r>
              <a:rPr lang="en-US" sz="1800" dirty="0" err="1">
                <a:latin typeface="Consolas" pitchFamily="49" charset="0"/>
                <a:cs typeface="Consolas" pitchFamily="49" charset="0"/>
              </a:rPr>
              <a:t>fieldDecl</a:t>
            </a:r>
            <a:r>
              <a:rPr lang="en-US" sz="1800" dirty="0">
                <a:latin typeface="Consolas" pitchFamily="49" charset="0"/>
                <a:cs typeface="Consolas" pitchFamily="49" charset="0"/>
              </a:rPr>
              <a:t> } .</a:t>
            </a:r>
          </a:p>
          <a:p>
            <a:pPr marL="182880" indent="0">
              <a:spcBef>
                <a:spcPts val="0"/>
              </a:spcBef>
              <a:buFontTx/>
              <a:buNone/>
            </a:pPr>
            <a:endParaRPr lang="en-US" sz="1800" dirty="0">
              <a:latin typeface="Consolas" pitchFamily="49" charset="0"/>
              <a:cs typeface="Consolas" pitchFamily="49" charset="0"/>
            </a:endParaRPr>
          </a:p>
          <a:p>
            <a:pPr marL="182880" indent="0">
              <a:spcBef>
                <a:spcPts val="0"/>
              </a:spcBef>
              <a:buFontTx/>
              <a:buNone/>
            </a:pPr>
            <a:r>
              <a:rPr lang="en-US" sz="1800" dirty="0" err="1">
                <a:latin typeface="Consolas" pitchFamily="49" charset="0"/>
                <a:cs typeface="Consolas" pitchFamily="49" charset="0"/>
              </a:rPr>
              <a:t>fieldDecl</a:t>
            </a:r>
            <a:r>
              <a:rPr lang="en-US" sz="1800" dirty="0">
                <a:latin typeface="Consolas" pitchFamily="49" charset="0"/>
                <a:cs typeface="Consolas" pitchFamily="49" charset="0"/>
              </a:rPr>
              <a:t>  = </a:t>
            </a:r>
            <a:r>
              <a:rPr lang="en-US" sz="1800" dirty="0" err="1">
                <a:latin typeface="Consolas" pitchFamily="49" charset="0"/>
                <a:cs typeface="Consolas" pitchFamily="49" charset="0"/>
              </a:rPr>
              <a:t>fieldId</a:t>
            </a:r>
            <a:r>
              <a:rPr lang="en-US" sz="1800" dirty="0">
                <a:latin typeface="Consolas" pitchFamily="49" charset="0"/>
                <a:cs typeface="Consolas" pitchFamily="49" charset="0"/>
              </a:rPr>
              <a:t> ":" </a:t>
            </a:r>
            <a:r>
              <a:rPr lang="en-US" sz="1800" dirty="0" err="1">
                <a:latin typeface="Consolas" pitchFamily="49" charset="0"/>
                <a:cs typeface="Consolas" pitchFamily="49" charset="0"/>
              </a:rPr>
              <a:t>typeName</a:t>
            </a:r>
            <a:r>
              <a:rPr lang="en-US" sz="1800" dirty="0">
                <a:latin typeface="Consolas" pitchFamily="49" charset="0"/>
                <a:cs typeface="Consolas" pitchFamily="49" charset="0"/>
              </a:rPr>
              <a:t> ";" .</a:t>
            </a:r>
          </a:p>
          <a:p>
            <a:pPr marL="182880" indent="0">
              <a:spcBef>
                <a:spcPts val="0"/>
              </a:spcBef>
              <a:buFontTx/>
              <a:buNone/>
            </a:pPr>
            <a:endParaRPr lang="en-US" sz="1800" dirty="0">
              <a:latin typeface="Consolas" pitchFamily="49" charset="0"/>
              <a:cs typeface="Consolas" pitchFamily="49" charset="0"/>
            </a:endParaRPr>
          </a:p>
          <a:p>
            <a:pPr marL="182880" indent="0">
              <a:spcBef>
                <a:spcPts val="0"/>
              </a:spcBef>
              <a:buFontTx/>
              <a:buNone/>
            </a:pPr>
            <a:r>
              <a:rPr lang="en-US" sz="1800" dirty="0" err="1">
                <a:latin typeface="Consolas" pitchFamily="49" charset="0"/>
                <a:cs typeface="Consolas" pitchFamily="49" charset="0"/>
              </a:rPr>
              <a:t>typeName</a:t>
            </a:r>
            <a:r>
              <a:rPr lang="en-US" sz="1800" dirty="0">
                <a:latin typeface="Consolas" pitchFamily="49" charset="0"/>
                <a:cs typeface="Consolas" pitchFamily="49" charset="0"/>
              </a:rPr>
              <a:t>   = "Integer" | "Boolean" | "Char" | </a:t>
            </a:r>
            <a:r>
              <a:rPr lang="en-US" sz="1800" dirty="0" err="1">
                <a:latin typeface="Consolas" pitchFamily="49" charset="0"/>
                <a:cs typeface="Consolas" pitchFamily="49" charset="0"/>
              </a:rPr>
              <a:t>typeId</a:t>
            </a:r>
            <a:r>
              <a:rPr lang="en-US" sz="1800" dirty="0">
                <a:latin typeface="Consolas" pitchFamily="49" charset="0"/>
                <a:cs typeface="Consolas" pitchFamily="49" charset="0"/>
              </a:rPr>
              <a:t> .</a:t>
            </a:r>
          </a:p>
          <a:p>
            <a:pPr marL="182880" indent="0">
              <a:spcBef>
                <a:spcPts val="0"/>
              </a:spcBef>
              <a:buFontTx/>
              <a:buNone/>
            </a:pPr>
            <a:endParaRPr lang="en-US" sz="1800" dirty="0">
              <a:latin typeface="Consolas" pitchFamily="49" charset="0"/>
              <a:cs typeface="Consolas" pitchFamily="49" charset="0"/>
            </a:endParaRPr>
          </a:p>
          <a:p>
            <a:pPr marL="182880" indent="0">
              <a:spcBef>
                <a:spcPts val="0"/>
              </a:spcBef>
              <a:buFontTx/>
              <a:buNone/>
            </a:pPr>
            <a:r>
              <a:rPr lang="en-US" sz="1800" dirty="0">
                <a:latin typeface="Consolas" pitchFamily="49" charset="0"/>
                <a:cs typeface="Consolas" pitchFamily="49" charset="0"/>
              </a:rPr>
              <a:t>variable   = ( </a:t>
            </a:r>
            <a:r>
              <a:rPr lang="en-US" sz="1800" dirty="0" err="1">
                <a:latin typeface="Consolas" pitchFamily="49" charset="0"/>
                <a:cs typeface="Consolas" pitchFamily="49" charset="0"/>
              </a:rPr>
              <a:t>varId</a:t>
            </a:r>
            <a:r>
              <a:rPr lang="en-US" sz="1800" dirty="0">
                <a:latin typeface="Consolas" pitchFamily="49" charset="0"/>
                <a:cs typeface="Consolas" pitchFamily="49" charset="0"/>
              </a:rPr>
              <a:t> | </a:t>
            </a:r>
            <a:r>
              <a:rPr lang="en-US" sz="1800" dirty="0" err="1">
                <a:latin typeface="Consolas" pitchFamily="49" charset="0"/>
                <a:cs typeface="Consolas" pitchFamily="49" charset="0"/>
              </a:rPr>
              <a:t>paramId</a:t>
            </a:r>
            <a:r>
              <a:rPr lang="en-US" sz="1800" dirty="0">
                <a:latin typeface="Consolas" pitchFamily="49" charset="0"/>
                <a:cs typeface="Consolas" pitchFamily="49" charset="0"/>
              </a:rPr>
              <a:t>) { </a:t>
            </a:r>
            <a:r>
              <a:rPr lang="en-US" sz="1800" dirty="0" err="1">
                <a:latin typeface="Consolas" pitchFamily="49" charset="0"/>
                <a:cs typeface="Consolas" pitchFamily="49" charset="0"/>
              </a:rPr>
              <a:t>indexExpr</a:t>
            </a:r>
            <a:r>
              <a:rPr lang="en-US" sz="1800" dirty="0">
                <a:latin typeface="Consolas" pitchFamily="49" charset="0"/>
                <a:cs typeface="Consolas" pitchFamily="49" charset="0"/>
              </a:rPr>
              <a:t> | </a:t>
            </a:r>
            <a:r>
              <a:rPr lang="en-US" sz="1800" dirty="0" err="1">
                <a:latin typeface="Consolas" pitchFamily="49" charset="0"/>
                <a:cs typeface="Consolas" pitchFamily="49" charset="0"/>
              </a:rPr>
              <a:t>fieldExpr</a:t>
            </a:r>
            <a:r>
              <a:rPr lang="en-US" sz="1800" dirty="0">
                <a:latin typeface="Consolas" pitchFamily="49" charset="0"/>
                <a:cs typeface="Consolas" pitchFamily="49" charset="0"/>
              </a:rPr>
              <a:t> } .</a:t>
            </a:r>
          </a:p>
          <a:p>
            <a:pPr marL="182880" indent="0">
              <a:spcBef>
                <a:spcPts val="0"/>
              </a:spcBef>
              <a:buFontTx/>
              <a:buNone/>
            </a:pPr>
            <a:endParaRPr lang="en-US" sz="1800" dirty="0">
              <a:latin typeface="Consolas" pitchFamily="49" charset="0"/>
              <a:cs typeface="Consolas" pitchFamily="49" charset="0"/>
            </a:endParaRPr>
          </a:p>
          <a:p>
            <a:pPr marL="182880" indent="0">
              <a:spcBef>
                <a:spcPts val="0"/>
              </a:spcBef>
              <a:buFontTx/>
              <a:buNone/>
            </a:pPr>
            <a:r>
              <a:rPr lang="en-US" sz="1800" dirty="0" err="1">
                <a:latin typeface="Consolas" pitchFamily="49" charset="0"/>
                <a:cs typeface="Consolas" pitchFamily="49" charset="0"/>
              </a:rPr>
              <a:t>indexExpr</a:t>
            </a:r>
            <a:r>
              <a:rPr lang="en-US" sz="1800" dirty="0">
                <a:latin typeface="Consolas" pitchFamily="49" charset="0"/>
                <a:cs typeface="Consolas" pitchFamily="49" charset="0"/>
              </a:rPr>
              <a:t>  = "[" expression "]" .</a:t>
            </a:r>
          </a:p>
          <a:p>
            <a:pPr marL="182880" indent="0">
              <a:spcBef>
                <a:spcPts val="0"/>
              </a:spcBef>
              <a:buFontTx/>
              <a:buNone/>
            </a:pPr>
            <a:endParaRPr lang="en-US" sz="1800" dirty="0">
              <a:latin typeface="Consolas" pitchFamily="49" charset="0"/>
              <a:cs typeface="Consolas" pitchFamily="49" charset="0"/>
            </a:endParaRPr>
          </a:p>
          <a:p>
            <a:pPr marL="182880" indent="0">
              <a:spcBef>
                <a:spcPts val="0"/>
              </a:spcBef>
              <a:buFontTx/>
              <a:buNone/>
            </a:pPr>
            <a:r>
              <a:rPr lang="en-US" sz="1800" dirty="0" err="1">
                <a:latin typeface="Consolas" pitchFamily="49" charset="0"/>
                <a:cs typeface="Consolas" pitchFamily="49" charset="0"/>
              </a:rPr>
              <a:t>fieldExpr</a:t>
            </a:r>
            <a:r>
              <a:rPr lang="en-US" sz="1800" dirty="0">
                <a:latin typeface="Consolas" pitchFamily="49" charset="0"/>
                <a:cs typeface="Consolas" pitchFamily="49" charset="0"/>
              </a:rPr>
              <a:t>  = "." </a:t>
            </a:r>
            <a:r>
              <a:rPr lang="en-US" sz="1800" dirty="0" err="1">
                <a:latin typeface="Consolas" pitchFamily="49" charset="0"/>
                <a:cs typeface="Consolas" pitchFamily="49" charset="0"/>
              </a:rPr>
              <a:t>fieldId</a:t>
            </a:r>
            <a:r>
              <a:rPr lang="en-US" sz="1800" dirty="0">
                <a:latin typeface="Consolas" pitchFamily="49" charset="0"/>
                <a:cs typeface="Consolas" pitchFamily="49" charset="0"/>
              </a:rPr>
              <a:t> .</a:t>
            </a:r>
          </a:p>
        </p:txBody>
      </p:sp>
      <p:sp>
        <p:nvSpPr>
          <p:cNvPr id="8196" name="Footer Placeholder 3"/>
          <p:cNvSpPr>
            <a:spLocks noGrp="1"/>
          </p:cNvSpPr>
          <p:nvPr>
            <p:ph type="ftr" sz="quarter" idx="10"/>
          </p:nvPr>
        </p:nvSpPr>
        <p:spPr>
          <a:noFill/>
        </p:spPr>
        <p:txBody>
          <a:bodyPr/>
          <a:lstStyle/>
          <a:p>
            <a:r>
              <a:rPr lang="en-US"/>
              <a:t>©SoftMoore Consulting</a:t>
            </a:r>
          </a:p>
        </p:txBody>
      </p:sp>
      <p:sp>
        <p:nvSpPr>
          <p:cNvPr id="8197" name="Slide Number Placeholder 4"/>
          <p:cNvSpPr>
            <a:spLocks noGrp="1"/>
          </p:cNvSpPr>
          <p:nvPr>
            <p:ph type="sldNum" sz="quarter" idx="11"/>
          </p:nvPr>
        </p:nvSpPr>
        <p:spPr>
          <a:noFill/>
        </p:spPr>
        <p:txBody>
          <a:bodyPr/>
          <a:lstStyle/>
          <a:p>
            <a:r>
              <a:rPr lang="en-US"/>
              <a:t>Slide </a:t>
            </a:r>
            <a:fld id="{8B578477-E8CC-420E-9AE0-0455B0843BF3}" type="slidenum">
              <a:rPr lang="en-US" smtClean="0"/>
              <a:pPr/>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en-US" dirty="0"/>
              <a:t>Relevant Parser Methods</a:t>
            </a:r>
          </a:p>
        </p:txBody>
      </p:sp>
      <p:sp>
        <p:nvSpPr>
          <p:cNvPr id="9219" name="Content Placeholder 2"/>
          <p:cNvSpPr>
            <a:spLocks noGrp="1"/>
          </p:cNvSpPr>
          <p:nvPr>
            <p:ph idx="1"/>
          </p:nvPr>
        </p:nvSpPr>
        <p:spPr/>
        <p:txBody>
          <a:bodyPr/>
          <a:lstStyle/>
          <a:p>
            <a:r>
              <a:rPr lang="en-US" sz="2000" dirty="0">
                <a:latin typeface="Consolas" pitchFamily="49" charset="0"/>
                <a:cs typeface="Consolas" pitchFamily="49" charset="0"/>
              </a:rPr>
              <a:t>private </a:t>
            </a:r>
            <a:r>
              <a:rPr lang="en-US" sz="2000" dirty="0" err="1">
                <a:latin typeface="Consolas" pitchFamily="49" charset="0"/>
                <a:cs typeface="Consolas" pitchFamily="49" charset="0"/>
              </a:rPr>
              <a:t>InitialDecl</a:t>
            </a:r>
            <a:r>
              <a:rPr lang="en-US" sz="2000" dirty="0">
                <a:latin typeface="Consolas" pitchFamily="49" charset="0"/>
                <a:cs typeface="Consolas" pitchFamily="49" charset="0"/>
              </a:rPr>
              <a:t> </a:t>
            </a:r>
            <a:r>
              <a:rPr lang="en-US" sz="2000" dirty="0" err="1">
                <a:latin typeface="Consolas" pitchFamily="49" charset="0"/>
                <a:cs typeface="Consolas" pitchFamily="49" charset="0"/>
              </a:rPr>
              <a:t>parseRecordTypeDecl</a:t>
            </a:r>
            <a:r>
              <a:rPr lang="en-US" sz="2000" dirty="0">
                <a:latin typeface="Consolas" pitchFamily="49" charset="0"/>
                <a:cs typeface="Consolas" pitchFamily="49" charset="0"/>
              </a:rPr>
              <a:t>()</a:t>
            </a:r>
          </a:p>
          <a:p>
            <a:r>
              <a:rPr lang="en-US" sz="2000" dirty="0">
                <a:latin typeface="Consolas" pitchFamily="49" charset="0"/>
                <a:cs typeface="Consolas" pitchFamily="49" charset="0"/>
              </a:rPr>
              <a:t>private List&lt;</a:t>
            </a:r>
            <a:r>
              <a:rPr lang="en-US" sz="2000" dirty="0" err="1">
                <a:latin typeface="Consolas" pitchFamily="49" charset="0"/>
                <a:cs typeface="Consolas" pitchFamily="49" charset="0"/>
              </a:rPr>
              <a:t>FieldDecl</a:t>
            </a:r>
            <a:r>
              <a:rPr lang="en-US" sz="2000" dirty="0">
                <a:latin typeface="Consolas" pitchFamily="49" charset="0"/>
                <a:cs typeface="Consolas" pitchFamily="49" charset="0"/>
              </a:rPr>
              <a:t>&gt; </a:t>
            </a:r>
            <a:r>
              <a:rPr lang="en-US" sz="2000" dirty="0" err="1">
                <a:latin typeface="Consolas" pitchFamily="49" charset="0"/>
                <a:cs typeface="Consolas" pitchFamily="49" charset="0"/>
              </a:rPr>
              <a:t>parseFieldDecls</a:t>
            </a:r>
            <a:endParaRPr lang="en-US" sz="2000" dirty="0">
              <a:latin typeface="Consolas" pitchFamily="49" charset="0"/>
              <a:cs typeface="Consolas" pitchFamily="49" charset="0"/>
            </a:endParaRPr>
          </a:p>
          <a:p>
            <a:r>
              <a:rPr lang="en-US" sz="2000" dirty="0">
                <a:latin typeface="Consolas" pitchFamily="49" charset="0"/>
                <a:cs typeface="Consolas" pitchFamily="49" charset="0"/>
              </a:rPr>
              <a:t>private </a:t>
            </a:r>
            <a:r>
              <a:rPr lang="en-US" sz="2000" dirty="0" err="1">
                <a:latin typeface="Consolas" pitchFamily="49" charset="0"/>
                <a:cs typeface="Consolas" pitchFamily="49" charset="0"/>
              </a:rPr>
              <a:t>FieldDecl</a:t>
            </a:r>
            <a:r>
              <a:rPr lang="en-US" sz="2000" dirty="0">
                <a:latin typeface="Consolas" pitchFamily="49" charset="0"/>
                <a:cs typeface="Consolas" pitchFamily="49" charset="0"/>
              </a:rPr>
              <a:t> </a:t>
            </a:r>
            <a:r>
              <a:rPr lang="en-US" sz="2000" dirty="0" err="1">
                <a:latin typeface="Consolas" pitchFamily="49" charset="0"/>
                <a:cs typeface="Consolas" pitchFamily="49" charset="0"/>
              </a:rPr>
              <a:t>parseFieldDecl</a:t>
            </a:r>
            <a:endParaRPr lang="en-US" sz="2000" dirty="0">
              <a:latin typeface="Consolas" pitchFamily="49" charset="0"/>
              <a:cs typeface="Consolas" pitchFamily="49" charset="0"/>
            </a:endParaRPr>
          </a:p>
          <a:p>
            <a:r>
              <a:rPr lang="en-US" sz="2000" dirty="0">
                <a:latin typeface="Consolas" pitchFamily="49" charset="0"/>
                <a:cs typeface="Consolas" pitchFamily="49" charset="0"/>
              </a:rPr>
              <a:t>private Type </a:t>
            </a:r>
            <a:r>
              <a:rPr lang="en-US" sz="2000" dirty="0" err="1">
                <a:latin typeface="Consolas" pitchFamily="49" charset="0"/>
                <a:cs typeface="Consolas" pitchFamily="49" charset="0"/>
              </a:rPr>
              <a:t>parseTypeName</a:t>
            </a:r>
            <a:r>
              <a:rPr lang="en-US" sz="2000" dirty="0">
                <a:latin typeface="Consolas" pitchFamily="49" charset="0"/>
                <a:cs typeface="Consolas" pitchFamily="49" charset="0"/>
              </a:rPr>
              <a:t>()</a:t>
            </a:r>
          </a:p>
          <a:p>
            <a:r>
              <a:rPr lang="en-US" sz="2000" dirty="0">
                <a:latin typeface="Consolas" pitchFamily="49" charset="0"/>
                <a:cs typeface="Consolas" pitchFamily="49" charset="0"/>
              </a:rPr>
              <a:t>private Variable </a:t>
            </a:r>
            <a:r>
              <a:rPr lang="en-US" sz="2000" dirty="0" err="1">
                <a:latin typeface="Consolas" pitchFamily="49" charset="0"/>
                <a:cs typeface="Consolas" pitchFamily="49" charset="0"/>
              </a:rPr>
              <a:t>parseVariable</a:t>
            </a:r>
            <a:r>
              <a:rPr lang="en-US" sz="2000" dirty="0">
                <a:latin typeface="Consolas" pitchFamily="49" charset="0"/>
                <a:cs typeface="Consolas" pitchFamily="49" charset="0"/>
              </a:rPr>
              <a:t>()</a:t>
            </a:r>
          </a:p>
          <a:p>
            <a:r>
              <a:rPr lang="fr-FR" sz="2000" dirty="0" err="1">
                <a:latin typeface="Consolas" pitchFamily="49" charset="0"/>
                <a:cs typeface="Consolas" pitchFamily="49" charset="0"/>
              </a:rPr>
              <a:t>private</a:t>
            </a:r>
            <a:r>
              <a:rPr lang="fr-FR" sz="2000" dirty="0">
                <a:latin typeface="Consolas" pitchFamily="49" charset="0"/>
                <a:cs typeface="Consolas" pitchFamily="49" charset="0"/>
              </a:rPr>
              <a:t> Expression </a:t>
            </a:r>
            <a:r>
              <a:rPr lang="fr-FR" sz="2000" dirty="0" err="1">
                <a:latin typeface="Consolas" pitchFamily="49" charset="0"/>
                <a:cs typeface="Consolas" pitchFamily="49" charset="0"/>
              </a:rPr>
              <a:t>parseIndexExpr</a:t>
            </a:r>
            <a:r>
              <a:rPr lang="fr-FR" sz="2000" dirty="0">
                <a:latin typeface="Consolas" pitchFamily="49" charset="0"/>
                <a:cs typeface="Consolas" pitchFamily="49" charset="0"/>
              </a:rPr>
              <a:t>()</a:t>
            </a:r>
          </a:p>
          <a:p>
            <a:r>
              <a:rPr lang="fr-FR" sz="2000" dirty="0" err="1">
                <a:latin typeface="Consolas" pitchFamily="49" charset="0"/>
                <a:cs typeface="Consolas" pitchFamily="49" charset="0"/>
              </a:rPr>
              <a:t>private</a:t>
            </a:r>
            <a:r>
              <a:rPr lang="fr-FR" sz="2000" dirty="0">
                <a:latin typeface="Consolas" pitchFamily="49" charset="0"/>
                <a:cs typeface="Consolas" pitchFamily="49" charset="0"/>
              </a:rPr>
              <a:t> Expression </a:t>
            </a:r>
            <a:r>
              <a:rPr lang="fr-FR" sz="2000" dirty="0" err="1">
                <a:latin typeface="Consolas" pitchFamily="49" charset="0"/>
                <a:cs typeface="Consolas" pitchFamily="49" charset="0"/>
              </a:rPr>
              <a:t>parseFieldExpr</a:t>
            </a:r>
            <a:r>
              <a:rPr lang="fr-FR" sz="2000" dirty="0">
                <a:latin typeface="Consolas" pitchFamily="49" charset="0"/>
                <a:cs typeface="Consolas" pitchFamily="49" charset="0"/>
              </a:rPr>
              <a:t>()</a:t>
            </a:r>
          </a:p>
          <a:p>
            <a:endParaRPr lang="en-US" sz="2000" dirty="0">
              <a:latin typeface="Consolas" pitchFamily="49" charset="0"/>
              <a:cs typeface="Consolas" pitchFamily="49" charset="0"/>
            </a:endParaRPr>
          </a:p>
        </p:txBody>
      </p:sp>
      <p:sp>
        <p:nvSpPr>
          <p:cNvPr id="9220" name="Footer Placeholder 3"/>
          <p:cNvSpPr>
            <a:spLocks noGrp="1"/>
          </p:cNvSpPr>
          <p:nvPr>
            <p:ph type="ftr" sz="quarter" idx="10"/>
          </p:nvPr>
        </p:nvSpPr>
        <p:spPr>
          <a:noFill/>
        </p:spPr>
        <p:txBody>
          <a:bodyPr/>
          <a:lstStyle/>
          <a:p>
            <a:r>
              <a:rPr lang="en-US"/>
              <a:t>©SoftMoore Consulting</a:t>
            </a:r>
          </a:p>
        </p:txBody>
      </p:sp>
      <p:sp>
        <p:nvSpPr>
          <p:cNvPr id="9221" name="Slide Number Placeholder 4"/>
          <p:cNvSpPr>
            <a:spLocks noGrp="1"/>
          </p:cNvSpPr>
          <p:nvPr>
            <p:ph type="sldNum" sz="quarter" idx="11"/>
          </p:nvPr>
        </p:nvSpPr>
        <p:spPr>
          <a:noFill/>
        </p:spPr>
        <p:txBody>
          <a:bodyPr/>
          <a:lstStyle/>
          <a:p>
            <a:r>
              <a:rPr lang="en-US"/>
              <a:t>Slide </a:t>
            </a:r>
            <a:fld id="{0D10EAB0-2E38-41A2-AAAD-E04463F657C6}" type="slidenum">
              <a:rPr lang="en-US" smtClean="0"/>
              <a:pPr/>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Footer Placeholder 2"/>
          <p:cNvSpPr>
            <a:spLocks noGrp="1"/>
          </p:cNvSpPr>
          <p:nvPr>
            <p:ph type="ftr" sz="quarter" idx="10"/>
          </p:nvPr>
        </p:nvSpPr>
        <p:spPr>
          <a:noFill/>
        </p:spPr>
        <p:txBody>
          <a:bodyPr/>
          <a:lstStyle/>
          <a:p>
            <a:r>
              <a:rPr lang="en-US"/>
              <a:t>©SoftMoore Consulting</a:t>
            </a:r>
          </a:p>
        </p:txBody>
      </p:sp>
      <p:sp>
        <p:nvSpPr>
          <p:cNvPr id="11267" name="Slide Number Placeholder 3"/>
          <p:cNvSpPr>
            <a:spLocks noGrp="1"/>
          </p:cNvSpPr>
          <p:nvPr>
            <p:ph type="sldNum" sz="quarter" idx="11"/>
          </p:nvPr>
        </p:nvSpPr>
        <p:spPr>
          <a:noFill/>
        </p:spPr>
        <p:txBody>
          <a:bodyPr/>
          <a:lstStyle/>
          <a:p>
            <a:r>
              <a:rPr lang="en-US"/>
              <a:t>Slide </a:t>
            </a:r>
            <a:fld id="{CBE60CEC-B1EA-4690-9C7B-982C9BE6BA91}" type="slidenum">
              <a:rPr lang="en-US" smtClean="0"/>
              <a:pPr/>
              <a:t>14</a:t>
            </a:fld>
            <a:endParaRPr lang="en-US"/>
          </a:p>
        </p:txBody>
      </p:sp>
      <p:sp>
        <p:nvSpPr>
          <p:cNvPr id="11268" name="Rectangle 2"/>
          <p:cNvSpPr>
            <a:spLocks noGrp="1" noChangeArrowheads="1"/>
          </p:cNvSpPr>
          <p:nvPr>
            <p:ph type="title"/>
          </p:nvPr>
        </p:nvSpPr>
        <p:spPr/>
        <p:txBody>
          <a:bodyPr/>
          <a:lstStyle/>
          <a:p>
            <a:r>
              <a:rPr lang="en-US" dirty="0"/>
              <a:t>Relevant Classes</a:t>
            </a:r>
          </a:p>
        </p:txBody>
      </p:sp>
      <p:grpSp>
        <p:nvGrpSpPr>
          <p:cNvPr id="25" name="Group 24">
            <a:extLst>
              <a:ext uri="{FF2B5EF4-FFF2-40B4-BE49-F238E27FC236}">
                <a16:creationId xmlns:a16="http://schemas.microsoft.com/office/drawing/2014/main" id="{C3989290-996B-42BE-952D-B56A7CBC5EF3}"/>
              </a:ext>
            </a:extLst>
          </p:cNvPr>
          <p:cNvGrpSpPr/>
          <p:nvPr/>
        </p:nvGrpSpPr>
        <p:grpSpPr>
          <a:xfrm>
            <a:off x="1388144" y="1790785"/>
            <a:ext cx="6367713" cy="3467015"/>
            <a:chOff x="2055905" y="1687798"/>
            <a:chExt cx="6367713" cy="3467015"/>
          </a:xfrm>
        </p:grpSpPr>
        <p:sp>
          <p:nvSpPr>
            <p:cNvPr id="29" name="Text Box 4">
              <a:extLst>
                <a:ext uri="{FF2B5EF4-FFF2-40B4-BE49-F238E27FC236}">
                  <a16:creationId xmlns:a16="http://schemas.microsoft.com/office/drawing/2014/main" id="{53D84076-5E93-B119-8A42-AF3D58FFB458}"/>
                </a:ext>
              </a:extLst>
            </p:cNvPr>
            <p:cNvSpPr txBox="1">
              <a:spLocks noChangeArrowheads="1"/>
            </p:cNvSpPr>
            <p:nvPr/>
          </p:nvSpPr>
          <p:spPr bwMode="auto">
            <a:xfrm>
              <a:off x="4217886" y="1687798"/>
              <a:ext cx="583493" cy="339196"/>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sz="1600" b="0" i="1" u="none" strike="noStrike" kern="0" cap="none" spc="0" normalizeH="0" baseline="0" noProof="0" dirty="0">
                  <a:ln>
                    <a:noFill/>
                  </a:ln>
                  <a:effectLst/>
                  <a:uLnTx/>
                  <a:uFillTx/>
                  <a:latin typeface="Arial"/>
                </a:rPr>
                <a:t>AST</a:t>
              </a:r>
            </a:p>
          </p:txBody>
        </p:sp>
        <p:sp>
          <p:nvSpPr>
            <p:cNvPr id="31" name="Rectangle 6">
              <a:extLst>
                <a:ext uri="{FF2B5EF4-FFF2-40B4-BE49-F238E27FC236}">
                  <a16:creationId xmlns:a16="http://schemas.microsoft.com/office/drawing/2014/main" id="{5CE31F12-CC2A-0A97-0762-729C841B8EF7}"/>
                </a:ext>
              </a:extLst>
            </p:cNvPr>
            <p:cNvSpPr>
              <a:spLocks noChangeArrowheads="1"/>
            </p:cNvSpPr>
            <p:nvPr/>
          </p:nvSpPr>
          <p:spPr bwMode="auto">
            <a:xfrm>
              <a:off x="2642867" y="2707417"/>
              <a:ext cx="1221488" cy="339196"/>
            </a:xfrm>
            <a:prstGeom prst="rect">
              <a:avLst/>
            </a:prstGeom>
            <a:noFill/>
            <a:ln w="9525">
              <a:solidFill>
                <a:schemeClr val="tx1"/>
              </a:solidFill>
              <a:miter lim="800000"/>
              <a:headEnd/>
              <a:tailEnd/>
            </a:ln>
          </p:spPr>
          <p:txBody>
            <a:bodyPr wrap="none" lIns="92075" tIns="46038" rIns="92075" bIns="46038" anchor="ctr">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1" u="none" strike="noStrike" kern="0" cap="none" spc="0" normalizeH="0" baseline="0" noProof="0" dirty="0">
                  <a:ln>
                    <a:noFill/>
                  </a:ln>
                  <a:effectLst/>
                  <a:uLnTx/>
                  <a:uFillTx/>
                  <a:latin typeface="Arial"/>
                </a:rPr>
                <a:t>Declaration</a:t>
              </a:r>
            </a:p>
          </p:txBody>
        </p:sp>
        <p:sp>
          <p:nvSpPr>
            <p:cNvPr id="34" name="Rectangle 13">
              <a:extLst>
                <a:ext uri="{FF2B5EF4-FFF2-40B4-BE49-F238E27FC236}">
                  <a16:creationId xmlns:a16="http://schemas.microsoft.com/office/drawing/2014/main" id="{FC595CC4-9F96-E3AA-3AE3-8134EF7D30B7}"/>
                </a:ext>
              </a:extLst>
            </p:cNvPr>
            <p:cNvSpPr>
              <a:spLocks noChangeArrowheads="1"/>
            </p:cNvSpPr>
            <p:nvPr/>
          </p:nvSpPr>
          <p:spPr bwMode="auto">
            <a:xfrm>
              <a:off x="5286722" y="2707417"/>
              <a:ext cx="1199046" cy="339196"/>
            </a:xfrm>
            <a:prstGeom prst="rect">
              <a:avLst/>
            </a:prstGeom>
            <a:noFill/>
            <a:ln w="9525">
              <a:solidFill>
                <a:schemeClr val="tx1"/>
              </a:solidFill>
              <a:miter lim="800000"/>
              <a:headEnd/>
              <a:tailEnd/>
            </a:ln>
          </p:spPr>
          <p:txBody>
            <a:bodyPr wrap="none" lIns="92075" tIns="46038" rIns="92075" bIns="46038" anchor="ctr">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1" u="none" strike="noStrike" kern="0" cap="none" spc="0" normalizeH="0" baseline="0" noProof="0" dirty="0">
                  <a:ln>
                    <a:noFill/>
                  </a:ln>
                  <a:effectLst/>
                  <a:uLnTx/>
                  <a:uFillTx/>
                  <a:latin typeface="Arial"/>
                </a:rPr>
                <a:t>Expression</a:t>
              </a:r>
            </a:p>
          </p:txBody>
        </p:sp>
        <p:cxnSp>
          <p:nvCxnSpPr>
            <p:cNvPr id="35" name="AutoShape 18">
              <a:extLst>
                <a:ext uri="{FF2B5EF4-FFF2-40B4-BE49-F238E27FC236}">
                  <a16:creationId xmlns:a16="http://schemas.microsoft.com/office/drawing/2014/main" id="{CC193F6E-E9B5-DC36-D688-53FD8F0CEBD2}"/>
                </a:ext>
              </a:extLst>
            </p:cNvPr>
            <p:cNvCxnSpPr>
              <a:cxnSpLocks noChangeShapeType="1"/>
              <a:stCxn id="31" idx="0"/>
              <a:endCxn id="46" idx="3"/>
            </p:cNvCxnSpPr>
            <p:nvPr/>
          </p:nvCxnSpPr>
          <p:spPr bwMode="auto">
            <a:xfrm rot="5400000" flipH="1" flipV="1">
              <a:off x="3626767" y="1824551"/>
              <a:ext cx="509711" cy="1256022"/>
            </a:xfrm>
            <a:prstGeom prst="bentConnector3">
              <a:avLst>
                <a:gd name="adj1" fmla="val 50000"/>
              </a:avLst>
            </a:prstGeom>
            <a:noFill/>
            <a:ln w="9525">
              <a:solidFill>
                <a:schemeClr val="tx1"/>
              </a:solidFill>
              <a:miter lim="800000"/>
              <a:headEnd/>
              <a:tailEnd type="none" w="lg" len="lg"/>
            </a:ln>
          </p:spPr>
        </p:cxnSp>
        <p:cxnSp>
          <p:nvCxnSpPr>
            <p:cNvPr id="37" name="AutoShape 21">
              <a:extLst>
                <a:ext uri="{FF2B5EF4-FFF2-40B4-BE49-F238E27FC236}">
                  <a16:creationId xmlns:a16="http://schemas.microsoft.com/office/drawing/2014/main" id="{6FF86653-F924-D0AD-69BE-9BCBFBC57129}"/>
                </a:ext>
              </a:extLst>
            </p:cNvPr>
            <p:cNvCxnSpPr>
              <a:cxnSpLocks noChangeShapeType="1"/>
              <a:stCxn id="34" idx="0"/>
              <a:endCxn id="46" idx="3"/>
            </p:cNvCxnSpPr>
            <p:nvPr/>
          </p:nvCxnSpPr>
          <p:spPr bwMode="auto">
            <a:xfrm rot="16200000" flipV="1">
              <a:off x="4943084" y="1764256"/>
              <a:ext cx="509711" cy="1376612"/>
            </a:xfrm>
            <a:prstGeom prst="bentConnector3">
              <a:avLst>
                <a:gd name="adj1" fmla="val 50000"/>
              </a:avLst>
            </a:prstGeom>
            <a:noFill/>
            <a:ln w="9525">
              <a:solidFill>
                <a:schemeClr val="tx1"/>
              </a:solidFill>
              <a:miter lim="800000"/>
              <a:headEnd/>
              <a:tailEnd type="none" w="lg" len="lg"/>
            </a:ln>
          </p:spPr>
        </p:cxnSp>
        <p:sp>
          <p:nvSpPr>
            <p:cNvPr id="38" name="Text Box 24">
              <a:extLst>
                <a:ext uri="{FF2B5EF4-FFF2-40B4-BE49-F238E27FC236}">
                  <a16:creationId xmlns:a16="http://schemas.microsoft.com/office/drawing/2014/main" id="{A6149F7F-24D8-BA7E-F323-8C3A122F9EAE}"/>
                </a:ext>
              </a:extLst>
            </p:cNvPr>
            <p:cNvSpPr txBox="1">
              <a:spLocks noChangeArrowheads="1"/>
            </p:cNvSpPr>
            <p:nvPr/>
          </p:nvSpPr>
          <p:spPr bwMode="auto">
            <a:xfrm>
              <a:off x="4836560" y="3781410"/>
              <a:ext cx="936154" cy="339196"/>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sz="1600" b="0" i="0" u="none" strike="noStrike" kern="0" cap="none" spc="0" normalizeH="0" baseline="0" noProof="0" dirty="0">
                  <a:ln>
                    <a:noFill/>
                  </a:ln>
                  <a:effectLst/>
                  <a:uLnTx/>
                  <a:uFillTx/>
                  <a:latin typeface="Arial"/>
                </a:rPr>
                <a:t>Variable</a:t>
              </a:r>
            </a:p>
          </p:txBody>
        </p:sp>
        <p:sp>
          <p:nvSpPr>
            <p:cNvPr id="39" name="Text Box 9">
              <a:extLst>
                <a:ext uri="{FF2B5EF4-FFF2-40B4-BE49-F238E27FC236}">
                  <a16:creationId xmlns:a16="http://schemas.microsoft.com/office/drawing/2014/main" id="{906767E3-4221-CBC1-B47F-2EA508F0CABA}"/>
                </a:ext>
              </a:extLst>
            </p:cNvPr>
            <p:cNvSpPr txBox="1">
              <a:spLocks noChangeArrowheads="1"/>
            </p:cNvSpPr>
            <p:nvPr/>
          </p:nvSpPr>
          <p:spPr bwMode="auto">
            <a:xfrm>
              <a:off x="3414175" y="3781410"/>
              <a:ext cx="1072408" cy="339196"/>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sz="1600" b="0" i="1" u="none" strike="noStrike" kern="0" cap="none" spc="0" normalizeH="0" baseline="0" noProof="0" dirty="0" err="1">
                  <a:ln>
                    <a:noFill/>
                  </a:ln>
                  <a:effectLst/>
                  <a:uLnTx/>
                  <a:uFillTx/>
                  <a:latin typeface="Arial"/>
                </a:rPr>
                <a:t>InitialDecl</a:t>
              </a:r>
              <a:endParaRPr kumimoji="0" lang="en-US" sz="1600" b="0" i="1" u="none" strike="noStrike" kern="0" cap="none" spc="0" normalizeH="0" baseline="0" noProof="0" dirty="0">
                <a:ln>
                  <a:noFill/>
                </a:ln>
                <a:effectLst/>
                <a:uLnTx/>
                <a:uFillTx/>
                <a:latin typeface="Arial"/>
              </a:endParaRPr>
            </a:p>
          </p:txBody>
        </p:sp>
        <p:cxnSp>
          <p:nvCxnSpPr>
            <p:cNvPr id="40" name="Elbow Connector 31">
              <a:extLst>
                <a:ext uri="{FF2B5EF4-FFF2-40B4-BE49-F238E27FC236}">
                  <a16:creationId xmlns:a16="http://schemas.microsoft.com/office/drawing/2014/main" id="{3CA2FE96-5A7F-5E67-6DE9-75351D108A6C}"/>
                </a:ext>
              </a:extLst>
            </p:cNvPr>
            <p:cNvCxnSpPr>
              <a:stCxn id="39" idx="0"/>
              <a:endCxn id="47" idx="3"/>
            </p:cNvCxnSpPr>
            <p:nvPr/>
          </p:nvCxnSpPr>
          <p:spPr bwMode="auto">
            <a:xfrm rot="16200000" flipV="1">
              <a:off x="3319276" y="3150306"/>
              <a:ext cx="565440" cy="696767"/>
            </a:xfrm>
            <a:prstGeom prst="bentConnector3">
              <a:avLst>
                <a:gd name="adj1" fmla="val 50000"/>
              </a:avLst>
            </a:prstGeom>
            <a:noFill/>
            <a:ln w="9525">
              <a:solidFill>
                <a:schemeClr val="tx1"/>
              </a:solidFill>
              <a:miter lim="800000"/>
              <a:headEnd/>
              <a:tailEnd type="none" w="lg" len="lg"/>
            </a:ln>
          </p:spPr>
        </p:cxnSp>
        <p:sp>
          <p:nvSpPr>
            <p:cNvPr id="41" name="Text Box 9">
              <a:extLst>
                <a:ext uri="{FF2B5EF4-FFF2-40B4-BE49-F238E27FC236}">
                  <a16:creationId xmlns:a16="http://schemas.microsoft.com/office/drawing/2014/main" id="{37A35F57-AC49-E5ED-7182-2229A95DFDFE}"/>
                </a:ext>
              </a:extLst>
            </p:cNvPr>
            <p:cNvSpPr txBox="1">
              <a:spLocks noChangeArrowheads="1"/>
            </p:cNvSpPr>
            <p:nvPr/>
          </p:nvSpPr>
          <p:spPr bwMode="auto">
            <a:xfrm>
              <a:off x="3095177" y="4815617"/>
              <a:ext cx="1710405" cy="339196"/>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lang="en-US" sz="1600" kern="0" dirty="0">
                  <a:latin typeface="Arial"/>
                </a:rPr>
                <a:t>Record</a:t>
              </a:r>
              <a:r>
                <a:rPr kumimoji="0" lang="en-US" sz="1600" b="0" i="0" u="none" strike="noStrike" kern="0" cap="none" spc="0" normalizeH="0" baseline="0" noProof="0" dirty="0" err="1">
                  <a:ln>
                    <a:noFill/>
                  </a:ln>
                  <a:effectLst/>
                  <a:uLnTx/>
                  <a:uFillTx/>
                  <a:latin typeface="Arial"/>
                </a:rPr>
                <a:t>TypeDecl</a:t>
              </a:r>
              <a:endParaRPr kumimoji="0" lang="en-US" sz="1600" b="0" i="0" u="none" strike="noStrike" kern="0" cap="none" spc="0" normalizeH="0" baseline="0" noProof="0" dirty="0">
                <a:ln>
                  <a:noFill/>
                </a:ln>
                <a:effectLst/>
                <a:uLnTx/>
                <a:uFillTx/>
                <a:latin typeface="Arial"/>
              </a:endParaRPr>
            </a:p>
          </p:txBody>
        </p:sp>
        <p:cxnSp>
          <p:nvCxnSpPr>
            <p:cNvPr id="42" name="Elbow Connector 35">
              <a:extLst>
                <a:ext uri="{FF2B5EF4-FFF2-40B4-BE49-F238E27FC236}">
                  <a16:creationId xmlns:a16="http://schemas.microsoft.com/office/drawing/2014/main" id="{EBE13FA6-B6C4-572F-4A94-C31D96473EE6}"/>
                </a:ext>
              </a:extLst>
            </p:cNvPr>
            <p:cNvCxnSpPr>
              <a:stCxn id="41" idx="0"/>
              <a:endCxn id="48" idx="3"/>
            </p:cNvCxnSpPr>
            <p:nvPr/>
          </p:nvCxnSpPr>
          <p:spPr bwMode="auto">
            <a:xfrm flipV="1">
              <a:off x="3950380" y="4280299"/>
              <a:ext cx="0" cy="535318"/>
            </a:xfrm>
            <a:prstGeom prst="straightConnector1">
              <a:avLst/>
            </a:prstGeom>
            <a:noFill/>
            <a:ln w="9525">
              <a:solidFill>
                <a:schemeClr val="tx1"/>
              </a:solidFill>
              <a:miter lim="800000"/>
              <a:headEnd/>
              <a:tailEnd type="none" w="lg" len="lg"/>
            </a:ln>
          </p:spPr>
        </p:cxnSp>
        <p:sp>
          <p:nvSpPr>
            <p:cNvPr id="43" name="Rectangle 42">
              <a:extLst>
                <a:ext uri="{FF2B5EF4-FFF2-40B4-BE49-F238E27FC236}">
                  <a16:creationId xmlns:a16="http://schemas.microsoft.com/office/drawing/2014/main" id="{D44CEA70-2008-659D-AB47-AF123A69F31F}"/>
                </a:ext>
              </a:extLst>
            </p:cNvPr>
            <p:cNvSpPr>
              <a:spLocks noChangeArrowheads="1"/>
            </p:cNvSpPr>
            <p:nvPr/>
          </p:nvSpPr>
          <p:spPr bwMode="auto">
            <a:xfrm>
              <a:off x="7452199" y="1687798"/>
              <a:ext cx="641201" cy="339196"/>
            </a:xfrm>
            <a:prstGeom prst="rect">
              <a:avLst/>
            </a:prstGeom>
            <a:noFill/>
            <a:ln w="9525">
              <a:solidFill>
                <a:schemeClr val="tx1"/>
              </a:solidFill>
              <a:miter lim="800000"/>
              <a:headEnd/>
              <a:tailEnd/>
            </a:ln>
          </p:spPr>
          <p:txBody>
            <a:bodyPr wrap="none" lIns="92075" tIns="46038" rIns="92075" bIns="46038" anchor="ctr">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a:rPr>
                <a:t>Type</a:t>
              </a:r>
            </a:p>
          </p:txBody>
        </p:sp>
        <p:sp>
          <p:nvSpPr>
            <p:cNvPr id="44" name="Text Box 24">
              <a:extLst>
                <a:ext uri="{FF2B5EF4-FFF2-40B4-BE49-F238E27FC236}">
                  <a16:creationId xmlns:a16="http://schemas.microsoft.com/office/drawing/2014/main" id="{B4FD757B-A586-5AB6-2C16-F2B4EE63504E}"/>
                </a:ext>
              </a:extLst>
            </p:cNvPr>
            <p:cNvSpPr txBox="1">
              <a:spLocks noChangeArrowheads="1"/>
            </p:cNvSpPr>
            <p:nvPr/>
          </p:nvSpPr>
          <p:spPr bwMode="auto">
            <a:xfrm>
              <a:off x="7121980" y="2707417"/>
              <a:ext cx="1301638" cy="339196"/>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lang="en-US" sz="1600" kern="0" dirty="0">
                  <a:latin typeface="Arial"/>
                </a:rPr>
                <a:t>Record</a:t>
              </a:r>
              <a:r>
                <a:rPr kumimoji="0" lang="en-US" sz="1600" b="0" i="0" u="none" strike="noStrike" kern="0" cap="none" spc="0" normalizeH="0" baseline="0" noProof="0" dirty="0">
                  <a:ln>
                    <a:noFill/>
                  </a:ln>
                  <a:effectLst/>
                  <a:uLnTx/>
                  <a:uFillTx/>
                  <a:latin typeface="Arial"/>
                </a:rPr>
                <a:t>Type</a:t>
              </a:r>
            </a:p>
          </p:txBody>
        </p:sp>
        <p:cxnSp>
          <p:nvCxnSpPr>
            <p:cNvPr id="45" name="AutoShape 28">
              <a:extLst>
                <a:ext uri="{FF2B5EF4-FFF2-40B4-BE49-F238E27FC236}">
                  <a16:creationId xmlns:a16="http://schemas.microsoft.com/office/drawing/2014/main" id="{ABE15913-CEC8-C822-C221-8A2478E195D8}"/>
                </a:ext>
              </a:extLst>
            </p:cNvPr>
            <p:cNvCxnSpPr>
              <a:cxnSpLocks noChangeShapeType="1"/>
              <a:stCxn id="44" idx="0"/>
              <a:endCxn id="50" idx="3"/>
            </p:cNvCxnSpPr>
            <p:nvPr/>
          </p:nvCxnSpPr>
          <p:spPr bwMode="auto">
            <a:xfrm flipV="1">
              <a:off x="7772799" y="2208869"/>
              <a:ext cx="1" cy="498548"/>
            </a:xfrm>
            <a:prstGeom prst="straightConnector1">
              <a:avLst/>
            </a:prstGeom>
            <a:noFill/>
            <a:ln w="9525">
              <a:solidFill>
                <a:schemeClr val="tx1"/>
              </a:solidFill>
              <a:miter lim="800000"/>
              <a:headEnd/>
              <a:tailEnd type="none" w="lg" len="lg"/>
            </a:ln>
          </p:spPr>
        </p:cxnSp>
        <p:sp>
          <p:nvSpPr>
            <p:cNvPr id="46" name="Isosceles Triangle 45">
              <a:extLst>
                <a:ext uri="{FF2B5EF4-FFF2-40B4-BE49-F238E27FC236}">
                  <a16:creationId xmlns:a16="http://schemas.microsoft.com/office/drawing/2014/main" id="{DFE0B874-C37E-E355-9BA5-A41B1D4CFB12}"/>
                </a:ext>
              </a:extLst>
            </p:cNvPr>
            <p:cNvSpPr/>
            <p:nvPr/>
          </p:nvSpPr>
          <p:spPr bwMode="auto">
            <a:xfrm>
              <a:off x="4420894" y="2044709"/>
              <a:ext cx="177477" cy="152997"/>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47" name="Isosceles Triangle 46">
              <a:extLst>
                <a:ext uri="{FF2B5EF4-FFF2-40B4-BE49-F238E27FC236}">
                  <a16:creationId xmlns:a16="http://schemas.microsoft.com/office/drawing/2014/main" id="{33E39379-7DD2-109D-D86C-AB22AA4726A8}"/>
                </a:ext>
              </a:extLst>
            </p:cNvPr>
            <p:cNvSpPr/>
            <p:nvPr/>
          </p:nvSpPr>
          <p:spPr bwMode="auto">
            <a:xfrm>
              <a:off x="3164873" y="3062973"/>
              <a:ext cx="177477" cy="152997"/>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48" name="Isosceles Triangle 47">
              <a:extLst>
                <a:ext uri="{FF2B5EF4-FFF2-40B4-BE49-F238E27FC236}">
                  <a16:creationId xmlns:a16="http://schemas.microsoft.com/office/drawing/2014/main" id="{BF907B56-F2D0-23A4-9333-B5B588604534}"/>
                </a:ext>
              </a:extLst>
            </p:cNvPr>
            <p:cNvSpPr/>
            <p:nvPr/>
          </p:nvSpPr>
          <p:spPr bwMode="auto">
            <a:xfrm>
              <a:off x="3861641" y="4127302"/>
              <a:ext cx="177477" cy="152997"/>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49" name="Isosceles Triangle 48">
              <a:extLst>
                <a:ext uri="{FF2B5EF4-FFF2-40B4-BE49-F238E27FC236}">
                  <a16:creationId xmlns:a16="http://schemas.microsoft.com/office/drawing/2014/main" id="{C907A1C7-84DC-C185-1E40-B64C1EE8302A}"/>
                </a:ext>
              </a:extLst>
            </p:cNvPr>
            <p:cNvSpPr/>
            <p:nvPr/>
          </p:nvSpPr>
          <p:spPr bwMode="auto">
            <a:xfrm>
              <a:off x="5797507" y="3062973"/>
              <a:ext cx="177477" cy="152997"/>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50" name="Isosceles Triangle 49">
              <a:extLst>
                <a:ext uri="{FF2B5EF4-FFF2-40B4-BE49-F238E27FC236}">
                  <a16:creationId xmlns:a16="http://schemas.microsoft.com/office/drawing/2014/main" id="{341CB3FA-4C9F-FED7-A4B8-3F779A13AE8E}"/>
                </a:ext>
              </a:extLst>
            </p:cNvPr>
            <p:cNvSpPr/>
            <p:nvPr/>
          </p:nvSpPr>
          <p:spPr bwMode="auto">
            <a:xfrm>
              <a:off x="7684061" y="2055872"/>
              <a:ext cx="177477" cy="152997"/>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51" name="Text Box 9">
              <a:extLst>
                <a:ext uri="{FF2B5EF4-FFF2-40B4-BE49-F238E27FC236}">
                  <a16:creationId xmlns:a16="http://schemas.microsoft.com/office/drawing/2014/main" id="{BB48BEBC-E6A1-7EFF-6A25-4DF2113481CB}"/>
                </a:ext>
              </a:extLst>
            </p:cNvPr>
            <p:cNvSpPr txBox="1">
              <a:spLocks noChangeArrowheads="1"/>
            </p:cNvSpPr>
            <p:nvPr/>
          </p:nvSpPr>
          <p:spPr bwMode="auto">
            <a:xfrm>
              <a:off x="2055905" y="3781410"/>
              <a:ext cx="1037143" cy="339196"/>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lang="en-US" sz="1600" kern="0" dirty="0">
                  <a:latin typeface="Arial"/>
                </a:rPr>
                <a:t>Field</a:t>
              </a:r>
              <a:r>
                <a:rPr kumimoji="0" lang="en-US" sz="1600" b="0" u="none" strike="noStrike" kern="0" cap="none" spc="0" normalizeH="0" baseline="0" noProof="0" dirty="0" err="1">
                  <a:ln>
                    <a:noFill/>
                  </a:ln>
                  <a:effectLst/>
                  <a:uLnTx/>
                  <a:uFillTx/>
                  <a:latin typeface="Arial"/>
                </a:rPr>
                <a:t>Decl</a:t>
              </a:r>
              <a:endParaRPr kumimoji="0" lang="en-US" sz="1600" b="0" u="none" strike="noStrike" kern="0" cap="none" spc="0" normalizeH="0" baseline="0" noProof="0" dirty="0">
                <a:ln>
                  <a:noFill/>
                </a:ln>
                <a:effectLst/>
                <a:uLnTx/>
                <a:uFillTx/>
                <a:latin typeface="Arial"/>
              </a:endParaRPr>
            </a:p>
          </p:txBody>
        </p:sp>
        <p:cxnSp>
          <p:nvCxnSpPr>
            <p:cNvPr id="52" name="Connector: Elbow 51">
              <a:extLst>
                <a:ext uri="{FF2B5EF4-FFF2-40B4-BE49-F238E27FC236}">
                  <a16:creationId xmlns:a16="http://schemas.microsoft.com/office/drawing/2014/main" id="{75669FEF-A83C-CC9F-4E53-45902BE87FCF}"/>
                </a:ext>
              </a:extLst>
            </p:cNvPr>
            <p:cNvCxnSpPr>
              <a:stCxn id="47" idx="3"/>
              <a:endCxn id="51" idx="0"/>
            </p:cNvCxnSpPr>
            <p:nvPr/>
          </p:nvCxnSpPr>
          <p:spPr>
            <a:xfrm rot="5400000">
              <a:off x="2631325" y="3159123"/>
              <a:ext cx="565440" cy="679135"/>
            </a:xfrm>
            <a:prstGeom prst="bentConnector3">
              <a:avLst/>
            </a:prstGeom>
            <a:noFill/>
            <a:ln w="9525">
              <a:solidFill>
                <a:schemeClr val="tx1"/>
              </a:solidFill>
              <a:miter lim="800000"/>
              <a:headEnd/>
              <a:tailEnd type="none" w="lg" len="lg"/>
            </a:ln>
          </p:spPr>
        </p:cxnSp>
        <p:sp>
          <p:nvSpPr>
            <p:cNvPr id="53" name="Text Box 24">
              <a:extLst>
                <a:ext uri="{FF2B5EF4-FFF2-40B4-BE49-F238E27FC236}">
                  <a16:creationId xmlns:a16="http://schemas.microsoft.com/office/drawing/2014/main" id="{B376DB38-5DE7-62F1-17DD-997E77275170}"/>
                </a:ext>
              </a:extLst>
            </p:cNvPr>
            <p:cNvSpPr txBox="1">
              <a:spLocks noChangeArrowheads="1"/>
            </p:cNvSpPr>
            <p:nvPr/>
          </p:nvSpPr>
          <p:spPr bwMode="auto">
            <a:xfrm>
              <a:off x="5999776" y="3781410"/>
              <a:ext cx="1049966" cy="339196"/>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sz="1600" b="0" i="0" u="none" strike="noStrike" kern="0" cap="none" spc="0" normalizeH="0" baseline="0" noProof="0" dirty="0" err="1">
                  <a:ln>
                    <a:noFill/>
                  </a:ln>
                  <a:effectLst/>
                  <a:uLnTx/>
                  <a:uFillTx/>
                  <a:latin typeface="Arial"/>
                </a:rPr>
                <a:t>FieldExpr</a:t>
              </a:r>
              <a:endParaRPr kumimoji="0" lang="en-US" sz="1600" b="0" i="0" u="none" strike="noStrike" kern="0" cap="none" spc="0" normalizeH="0" baseline="0" noProof="0" dirty="0">
                <a:ln>
                  <a:noFill/>
                </a:ln>
                <a:effectLst/>
                <a:uLnTx/>
                <a:uFillTx/>
                <a:latin typeface="Arial"/>
              </a:endParaRPr>
            </a:p>
          </p:txBody>
        </p:sp>
        <p:cxnSp>
          <p:nvCxnSpPr>
            <p:cNvPr id="54" name="Connector: Elbow 53">
              <a:extLst>
                <a:ext uri="{FF2B5EF4-FFF2-40B4-BE49-F238E27FC236}">
                  <a16:creationId xmlns:a16="http://schemas.microsoft.com/office/drawing/2014/main" id="{95D8FC95-EE3B-3986-4F06-885D56FE5B90}"/>
                </a:ext>
              </a:extLst>
            </p:cNvPr>
            <p:cNvCxnSpPr>
              <a:stCxn id="49" idx="3"/>
              <a:endCxn id="38" idx="0"/>
            </p:cNvCxnSpPr>
            <p:nvPr/>
          </p:nvCxnSpPr>
          <p:spPr>
            <a:xfrm rot="5400000">
              <a:off x="5312722" y="3207886"/>
              <a:ext cx="565440" cy="581609"/>
            </a:xfrm>
            <a:prstGeom prst="bentConnector3">
              <a:avLst/>
            </a:prstGeom>
            <a:noFill/>
            <a:ln w="9525">
              <a:solidFill>
                <a:schemeClr val="tx1"/>
              </a:solidFill>
              <a:miter lim="800000"/>
              <a:headEnd/>
              <a:tailEnd type="none" w="lg" len="lg"/>
            </a:ln>
          </p:spPr>
        </p:cxnSp>
        <p:cxnSp>
          <p:nvCxnSpPr>
            <p:cNvPr id="55" name="Connector: Elbow 54">
              <a:extLst>
                <a:ext uri="{FF2B5EF4-FFF2-40B4-BE49-F238E27FC236}">
                  <a16:creationId xmlns:a16="http://schemas.microsoft.com/office/drawing/2014/main" id="{737FBDF4-8A7A-D562-F093-CF199BD351F0}"/>
                </a:ext>
              </a:extLst>
            </p:cNvPr>
            <p:cNvCxnSpPr>
              <a:cxnSpLocks/>
              <a:stCxn id="49" idx="3"/>
              <a:endCxn id="53" idx="0"/>
            </p:cNvCxnSpPr>
            <p:nvPr/>
          </p:nvCxnSpPr>
          <p:spPr>
            <a:xfrm rot="16200000" flipH="1">
              <a:off x="5922782" y="3179433"/>
              <a:ext cx="565440" cy="638513"/>
            </a:xfrm>
            <a:prstGeom prst="bentConnector3">
              <a:avLst/>
            </a:prstGeom>
            <a:noFill/>
            <a:ln w="9525">
              <a:solidFill>
                <a:schemeClr val="tx1"/>
              </a:solidFill>
              <a:miter lim="800000"/>
              <a:headEnd/>
              <a:tailEnd type="none" w="lg" len="lg"/>
            </a:ln>
          </p:spPr>
        </p:cxn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dirty="0"/>
              <a:t>Class </a:t>
            </a:r>
            <a:r>
              <a:rPr lang="en-US" dirty="0" err="1">
                <a:latin typeface="Consolas" pitchFamily="49" charset="0"/>
                <a:cs typeface="Consolas" pitchFamily="49" charset="0"/>
              </a:rPr>
              <a:t>RecordType</a:t>
            </a:r>
            <a:endParaRPr lang="en-US" dirty="0">
              <a:latin typeface="Consolas" pitchFamily="49" charset="0"/>
              <a:cs typeface="Consolas" pitchFamily="49" charset="0"/>
            </a:endParaRPr>
          </a:p>
        </p:txBody>
      </p:sp>
      <p:sp>
        <p:nvSpPr>
          <p:cNvPr id="10243" name="Content Placeholder 2"/>
          <p:cNvSpPr>
            <a:spLocks noGrp="1"/>
          </p:cNvSpPr>
          <p:nvPr>
            <p:ph idx="1"/>
          </p:nvPr>
        </p:nvSpPr>
        <p:spPr/>
        <p:txBody>
          <a:bodyPr/>
          <a:lstStyle/>
          <a:p>
            <a:r>
              <a:rPr lang="en-US" dirty="0"/>
              <a:t>A record type declaration creates a new type – a record type.</a:t>
            </a:r>
          </a:p>
          <a:p>
            <a:r>
              <a:rPr lang="en-US" dirty="0"/>
              <a:t>Class </a:t>
            </a:r>
            <a:r>
              <a:rPr lang="en-US" dirty="0" err="1">
                <a:latin typeface="Consolas" pitchFamily="49" charset="0"/>
                <a:cs typeface="Consolas" pitchFamily="49" charset="0"/>
              </a:rPr>
              <a:t>RecordType</a:t>
            </a:r>
            <a:r>
              <a:rPr lang="en-US" dirty="0"/>
              <a:t> encapsulates the properties of a record type.</a:t>
            </a:r>
          </a:p>
          <a:p>
            <a:pPr lvl="1">
              <a:buFont typeface="Arial" pitchFamily="34" charset="0"/>
              <a:buChar char="•"/>
            </a:pPr>
            <a:r>
              <a:rPr lang="en-US" dirty="0" err="1">
                <a:latin typeface="Consolas" pitchFamily="49" charset="0"/>
                <a:cs typeface="Consolas" pitchFamily="49" charset="0"/>
              </a:rPr>
              <a:t>typeName</a:t>
            </a:r>
            <a:r>
              <a:rPr lang="en-US" dirty="0"/>
              <a:t> – the name of the record type</a:t>
            </a:r>
          </a:p>
          <a:p>
            <a:pPr lvl="1">
              <a:buFont typeface="Arial" pitchFamily="34" charset="0"/>
              <a:buChar char="•"/>
            </a:pPr>
            <a:r>
              <a:rPr lang="en-US" dirty="0" err="1">
                <a:latin typeface="Consolas" pitchFamily="49" charset="0"/>
                <a:cs typeface="Consolas" pitchFamily="49" charset="0"/>
              </a:rPr>
              <a:t>fieldDecls</a:t>
            </a:r>
            <a:r>
              <a:rPr lang="en-US" dirty="0"/>
              <a:t> – a list of field declarations in the record type</a:t>
            </a:r>
          </a:p>
          <a:p>
            <a:pPr lvl="1">
              <a:buFont typeface="Arial" pitchFamily="34" charset="0"/>
              <a:buChar char="•"/>
            </a:pPr>
            <a:r>
              <a:rPr lang="en-US" dirty="0">
                <a:latin typeface="Consolas" pitchFamily="49" charset="0"/>
                <a:cs typeface="Consolas" pitchFamily="49" charset="0"/>
              </a:rPr>
              <a:t>size</a:t>
            </a:r>
            <a:r>
              <a:rPr lang="en-US" dirty="0"/>
              <a:t> – the size (number of bytes) of a variable with this type</a:t>
            </a:r>
          </a:p>
          <a:p>
            <a:pPr lvl="2">
              <a:buNone/>
            </a:pPr>
            <a:r>
              <a:rPr lang="en-US" dirty="0"/>
              <a:t>	        (computed as the sum of sizes for the fields)</a:t>
            </a:r>
          </a:p>
          <a:p>
            <a:endParaRPr lang="en-US" dirty="0"/>
          </a:p>
        </p:txBody>
      </p:sp>
      <p:sp>
        <p:nvSpPr>
          <p:cNvPr id="10244" name="Footer Placeholder 3"/>
          <p:cNvSpPr>
            <a:spLocks noGrp="1"/>
          </p:cNvSpPr>
          <p:nvPr>
            <p:ph type="ftr" sz="quarter" idx="10"/>
          </p:nvPr>
        </p:nvSpPr>
        <p:spPr/>
        <p:txBody>
          <a:bodyPr/>
          <a:lstStyle/>
          <a:p>
            <a:r>
              <a:rPr lang="en-US"/>
              <a:t>©SoftMoore Consulting</a:t>
            </a:r>
          </a:p>
        </p:txBody>
      </p:sp>
      <p:sp>
        <p:nvSpPr>
          <p:cNvPr id="10245" name="Slide Number Placeholder 4"/>
          <p:cNvSpPr>
            <a:spLocks noGrp="1"/>
          </p:cNvSpPr>
          <p:nvPr>
            <p:ph type="sldNum" sz="quarter" idx="11"/>
          </p:nvPr>
        </p:nvSpPr>
        <p:spPr/>
        <p:txBody>
          <a:bodyPr/>
          <a:lstStyle/>
          <a:p>
            <a:r>
              <a:rPr lang="en-US"/>
              <a:t>Slide </a:t>
            </a:r>
            <a:fld id="{80BCA519-4498-4DDE-934C-5BA2E8585C39}" type="slidenum">
              <a:rPr lang="en-US" smtClean="0"/>
              <a:pPr/>
              <a:t>15</a:t>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65850F-21A5-379B-C302-58C72E91D880}"/>
              </a:ext>
            </a:extLst>
          </p:cNvPr>
          <p:cNvSpPr>
            <a:spLocks noGrp="1"/>
          </p:cNvSpPr>
          <p:nvPr>
            <p:ph type="title"/>
          </p:nvPr>
        </p:nvSpPr>
        <p:spPr/>
        <p:txBody>
          <a:bodyPr/>
          <a:lstStyle/>
          <a:p>
            <a:r>
              <a:rPr lang="en-US" dirty="0"/>
              <a:t>Constructor for Class </a:t>
            </a:r>
            <a:r>
              <a:rPr lang="en-US" dirty="0" err="1">
                <a:latin typeface="Consolas" panose="020B0609020204030204" pitchFamily="49" charset="0"/>
              </a:rPr>
              <a:t>RecordType</a:t>
            </a:r>
            <a:endParaRPr lang="en-US" dirty="0">
              <a:latin typeface="Consolas" panose="020B0609020204030204" pitchFamily="49" charset="0"/>
            </a:endParaRPr>
          </a:p>
        </p:txBody>
      </p:sp>
      <p:sp>
        <p:nvSpPr>
          <p:cNvPr id="3" name="Content Placeholder 2">
            <a:extLst>
              <a:ext uri="{FF2B5EF4-FFF2-40B4-BE49-F238E27FC236}">
                <a16:creationId xmlns:a16="http://schemas.microsoft.com/office/drawing/2014/main" id="{CAA73B4E-0969-F79D-B873-66050AAABF9C}"/>
              </a:ext>
            </a:extLst>
          </p:cNvPr>
          <p:cNvSpPr>
            <a:spLocks noGrp="1"/>
          </p:cNvSpPr>
          <p:nvPr>
            <p:ph idx="1"/>
          </p:nvPr>
        </p:nvSpPr>
        <p:spPr>
          <a:xfrm>
            <a:off x="458788" y="1363663"/>
            <a:ext cx="8412480" cy="4935537"/>
          </a:xfrm>
        </p:spPr>
        <p:txBody>
          <a:bodyPr/>
          <a:lstStyle/>
          <a:p>
            <a:pPr marL="0" indent="0">
              <a:spcBef>
                <a:spcPts val="200"/>
              </a:spcBef>
              <a:buNone/>
            </a:pPr>
            <a:r>
              <a:rPr lang="en-US" sz="1800" dirty="0">
                <a:latin typeface="Consolas" panose="020B0609020204030204" pitchFamily="49" charset="0"/>
              </a:rPr>
              <a:t>public </a:t>
            </a:r>
            <a:r>
              <a:rPr lang="en-US" sz="1800" dirty="0" err="1">
                <a:latin typeface="Consolas" panose="020B0609020204030204" pitchFamily="49" charset="0"/>
              </a:rPr>
              <a:t>RecordType</a:t>
            </a:r>
            <a:r>
              <a:rPr lang="en-US" sz="1800" dirty="0">
                <a:latin typeface="Consolas" panose="020B0609020204030204" pitchFamily="49" charset="0"/>
              </a:rPr>
              <a:t>(String </a:t>
            </a:r>
            <a:r>
              <a:rPr lang="en-US" sz="1800" dirty="0" err="1">
                <a:latin typeface="Consolas" panose="020B0609020204030204" pitchFamily="49" charset="0"/>
              </a:rPr>
              <a:t>typeName</a:t>
            </a:r>
            <a:r>
              <a:rPr lang="en-US" sz="1800" dirty="0">
                <a:latin typeface="Consolas" panose="020B0609020204030204" pitchFamily="49" charset="0"/>
              </a:rPr>
              <a:t>, List&lt;</a:t>
            </a:r>
            <a:r>
              <a:rPr lang="en-US" sz="1800" dirty="0" err="1">
                <a:latin typeface="Consolas" panose="020B0609020204030204" pitchFamily="49" charset="0"/>
              </a:rPr>
              <a:t>FieldDecl</a:t>
            </a:r>
            <a:r>
              <a:rPr lang="en-US" sz="1800" dirty="0">
                <a:latin typeface="Consolas" panose="020B0609020204030204" pitchFamily="49" charset="0"/>
              </a:rPr>
              <a:t>&gt; </a:t>
            </a:r>
            <a:r>
              <a:rPr lang="en-US" sz="1800" dirty="0" err="1">
                <a:latin typeface="Consolas" panose="020B0609020204030204" pitchFamily="49" charset="0"/>
              </a:rPr>
              <a:t>fieldDecls</a:t>
            </a:r>
            <a:r>
              <a:rPr lang="en-US" sz="1800" dirty="0">
                <a:latin typeface="Consolas" panose="020B0609020204030204" pitchFamily="49" charset="0"/>
              </a:rPr>
              <a:t>)</a:t>
            </a:r>
          </a:p>
          <a:p>
            <a:pPr marL="0" indent="0">
              <a:spcBef>
                <a:spcPts val="200"/>
              </a:spcBef>
              <a:buNone/>
            </a:pPr>
            <a:r>
              <a:rPr lang="en-US" sz="1800" dirty="0">
                <a:latin typeface="Consolas" panose="020B0609020204030204" pitchFamily="49" charset="0"/>
              </a:rPr>
              <a:t>  {</a:t>
            </a:r>
          </a:p>
          <a:p>
            <a:pPr marL="0" indent="0">
              <a:spcBef>
                <a:spcPts val="200"/>
              </a:spcBef>
              <a:buNone/>
            </a:pPr>
            <a:r>
              <a:rPr lang="en-US" sz="1800" dirty="0">
                <a:latin typeface="Consolas" panose="020B0609020204030204" pitchFamily="49" charset="0"/>
              </a:rPr>
              <a:t>    super(</a:t>
            </a:r>
            <a:r>
              <a:rPr lang="en-US" sz="1800" dirty="0" err="1">
                <a:latin typeface="Consolas" panose="020B0609020204030204" pitchFamily="49" charset="0"/>
              </a:rPr>
              <a:t>typeName</a:t>
            </a:r>
            <a:r>
              <a:rPr lang="en-US" sz="1800" dirty="0">
                <a:latin typeface="Consolas" panose="020B0609020204030204" pitchFamily="49" charset="0"/>
              </a:rPr>
              <a:t>, </a:t>
            </a:r>
            <a:r>
              <a:rPr lang="en-US" sz="1800" b="1" dirty="0" err="1">
                <a:latin typeface="Consolas" panose="020B0609020204030204" pitchFamily="49" charset="0"/>
              </a:rPr>
              <a:t>fieldDecls.stream</a:t>
            </a:r>
            <a:r>
              <a:rPr lang="en-US" sz="1800" b="1" dirty="0">
                <a:latin typeface="Consolas" panose="020B0609020204030204" pitchFamily="49" charset="0"/>
              </a:rPr>
              <a:t>().</a:t>
            </a:r>
            <a:r>
              <a:rPr lang="en-US" sz="1800" b="1" dirty="0" err="1">
                <a:latin typeface="Consolas" panose="020B0609020204030204" pitchFamily="49" charset="0"/>
              </a:rPr>
              <a:t>mapToInt</a:t>
            </a:r>
            <a:r>
              <a:rPr lang="en-US" sz="1800" b="1" dirty="0">
                <a:latin typeface="Consolas" panose="020B0609020204030204" pitchFamily="49" charset="0"/>
              </a:rPr>
              <a:t>(</a:t>
            </a:r>
          </a:p>
          <a:p>
            <a:pPr marL="0" indent="0">
              <a:spcBef>
                <a:spcPts val="200"/>
              </a:spcBef>
              <a:buNone/>
            </a:pPr>
            <a:r>
              <a:rPr lang="en-US" sz="1800" b="1" dirty="0">
                <a:latin typeface="Consolas" panose="020B0609020204030204" pitchFamily="49" charset="0"/>
              </a:rPr>
              <a:t>                                  </a:t>
            </a:r>
            <a:r>
              <a:rPr lang="en-US" sz="1800" b="1" dirty="0" err="1">
                <a:latin typeface="Consolas" panose="020B0609020204030204" pitchFamily="49" charset="0"/>
              </a:rPr>
              <a:t>decl</a:t>
            </a:r>
            <a:r>
              <a:rPr lang="en-US" sz="1800" b="1" dirty="0">
                <a:latin typeface="Consolas" panose="020B0609020204030204" pitchFamily="49" charset="0"/>
              </a:rPr>
              <a:t> -&gt; </a:t>
            </a:r>
            <a:r>
              <a:rPr lang="en-US" sz="1800" b="1" dirty="0" err="1">
                <a:latin typeface="Consolas" panose="020B0609020204030204" pitchFamily="49" charset="0"/>
              </a:rPr>
              <a:t>decl.getSize</a:t>
            </a:r>
            <a:r>
              <a:rPr lang="en-US" sz="1800" b="1" dirty="0">
                <a:latin typeface="Consolas" panose="020B0609020204030204" pitchFamily="49" charset="0"/>
              </a:rPr>
              <a:t>()).sum()</a:t>
            </a:r>
            <a:r>
              <a:rPr lang="en-US" sz="1800" dirty="0">
                <a:latin typeface="Consolas" panose="020B0609020204030204" pitchFamily="49" charset="0"/>
              </a:rPr>
              <a:t>);</a:t>
            </a:r>
          </a:p>
          <a:p>
            <a:pPr marL="0" indent="0">
              <a:spcBef>
                <a:spcPts val="200"/>
              </a:spcBef>
              <a:buNone/>
            </a:pPr>
            <a:r>
              <a:rPr lang="en-US" sz="1800" dirty="0">
                <a:latin typeface="Consolas" panose="020B0609020204030204" pitchFamily="49" charset="0"/>
              </a:rPr>
              <a:t>    ...</a:t>
            </a:r>
          </a:p>
          <a:p>
            <a:pPr marL="0" indent="0">
              <a:spcBef>
                <a:spcPts val="200"/>
              </a:spcBef>
              <a:buNone/>
            </a:pPr>
            <a:r>
              <a:rPr lang="en-US" sz="1800" dirty="0">
                <a:latin typeface="Consolas" panose="020B0609020204030204" pitchFamily="49" charset="0"/>
              </a:rPr>
              <a:t>  }</a:t>
            </a:r>
          </a:p>
        </p:txBody>
      </p:sp>
      <p:sp>
        <p:nvSpPr>
          <p:cNvPr id="4" name="Footer Placeholder 3">
            <a:extLst>
              <a:ext uri="{FF2B5EF4-FFF2-40B4-BE49-F238E27FC236}">
                <a16:creationId xmlns:a16="http://schemas.microsoft.com/office/drawing/2014/main" id="{4CFC99F8-CF4D-12D9-9DF5-89B615648250}"/>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81FAAC37-6667-90FE-DE98-2649D9913EDE}"/>
              </a:ext>
            </a:extLst>
          </p:cNvPr>
          <p:cNvSpPr>
            <a:spLocks noGrp="1"/>
          </p:cNvSpPr>
          <p:nvPr>
            <p:ph type="sldNum" sz="quarter" idx="11"/>
          </p:nvPr>
        </p:nvSpPr>
        <p:spPr/>
        <p:txBody>
          <a:bodyPr/>
          <a:lstStyle/>
          <a:p>
            <a:pPr>
              <a:defRPr/>
            </a:pPr>
            <a:r>
              <a:rPr lang="en-US"/>
              <a:t>Slide </a:t>
            </a:r>
            <a:fld id="{3A451E74-E241-4D9B-B11E-E03372E7FBBC}" type="slidenum">
              <a:rPr lang="en-US" smtClean="0"/>
              <a:pPr>
                <a:defRPr/>
              </a:pPr>
              <a:t>16</a:t>
            </a:fld>
            <a:endParaRPr lang="en-US"/>
          </a:p>
        </p:txBody>
      </p:sp>
      <p:sp>
        <p:nvSpPr>
          <p:cNvPr id="6" name="TextBox 5">
            <a:extLst>
              <a:ext uri="{FF2B5EF4-FFF2-40B4-BE49-F238E27FC236}">
                <a16:creationId xmlns:a16="http://schemas.microsoft.com/office/drawing/2014/main" id="{42909524-3B00-F0FE-E16D-F19A54815CC1}"/>
              </a:ext>
            </a:extLst>
          </p:cNvPr>
          <p:cNvSpPr txBox="1"/>
          <p:nvPr/>
        </p:nvSpPr>
        <p:spPr>
          <a:xfrm>
            <a:off x="3136900" y="3257490"/>
            <a:ext cx="4742004" cy="707886"/>
          </a:xfrm>
          <a:prstGeom prst="rect">
            <a:avLst/>
          </a:prstGeom>
          <a:noFill/>
          <a:ln>
            <a:solidFill>
              <a:schemeClr val="tx1"/>
            </a:solidFill>
          </a:ln>
        </p:spPr>
        <p:txBody>
          <a:bodyPr wrap="none" rtlCol="0">
            <a:spAutoFit/>
          </a:bodyPr>
          <a:lstStyle/>
          <a:p>
            <a:pPr algn="l"/>
            <a:r>
              <a:rPr lang="en-US" sz="2000" dirty="0"/>
              <a:t>Note use of functional programming and</a:t>
            </a:r>
          </a:p>
          <a:p>
            <a:pPr algn="l"/>
            <a:r>
              <a:rPr lang="en-US" sz="2000" dirty="0"/>
              <a:t>lambda expression to compute size.</a:t>
            </a:r>
          </a:p>
        </p:txBody>
      </p:sp>
      <p:sp>
        <p:nvSpPr>
          <p:cNvPr id="7" name="Diamond 6">
            <a:extLst>
              <a:ext uri="{FF2B5EF4-FFF2-40B4-BE49-F238E27FC236}">
                <a16:creationId xmlns:a16="http://schemas.microsoft.com/office/drawing/2014/main" id="{203EE6A7-B59B-BD0E-1E19-E1FC652B28C5}"/>
              </a:ext>
            </a:extLst>
          </p:cNvPr>
          <p:cNvSpPr/>
          <p:nvPr/>
        </p:nvSpPr>
        <p:spPr bwMode="auto">
          <a:xfrm>
            <a:off x="5416449" y="2444690"/>
            <a:ext cx="182880" cy="166255"/>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cxnSp>
        <p:nvCxnSpPr>
          <p:cNvPr id="9" name="Connector: Elbow 8">
            <a:extLst>
              <a:ext uri="{FF2B5EF4-FFF2-40B4-BE49-F238E27FC236}">
                <a16:creationId xmlns:a16="http://schemas.microsoft.com/office/drawing/2014/main" id="{B9A37F8D-DFB2-9BA5-6D94-4B190850A409}"/>
              </a:ext>
            </a:extLst>
          </p:cNvPr>
          <p:cNvCxnSpPr>
            <a:cxnSpLocks/>
            <a:stCxn id="6" idx="0"/>
            <a:endCxn id="7" idx="2"/>
          </p:cNvCxnSpPr>
          <p:nvPr/>
        </p:nvCxnSpPr>
        <p:spPr bwMode="auto">
          <a:xfrm flipH="1" flipV="1">
            <a:off x="5507889" y="2610945"/>
            <a:ext cx="13" cy="646545"/>
          </a:xfrm>
          <a:prstGeom prst="straightConnector1">
            <a:avLst/>
          </a:prstGeom>
          <a:noFill/>
          <a:ln w="952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25402336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91FFE9-4DD5-3028-01CF-BBC96AD06BAF}"/>
              </a:ext>
            </a:extLst>
          </p:cNvPr>
          <p:cNvSpPr>
            <a:spLocks noGrp="1"/>
          </p:cNvSpPr>
          <p:nvPr>
            <p:ph type="title"/>
          </p:nvPr>
        </p:nvSpPr>
        <p:spPr/>
        <p:txBody>
          <a:bodyPr/>
          <a:lstStyle/>
          <a:p>
            <a:r>
              <a:rPr lang="en-US" dirty="0"/>
              <a:t>The Offset of a Field</a:t>
            </a:r>
          </a:p>
        </p:txBody>
      </p:sp>
      <p:sp>
        <p:nvSpPr>
          <p:cNvPr id="3" name="Content Placeholder 2">
            <a:extLst>
              <a:ext uri="{FF2B5EF4-FFF2-40B4-BE49-F238E27FC236}">
                <a16:creationId xmlns:a16="http://schemas.microsoft.com/office/drawing/2014/main" id="{1EB49BEA-A285-3430-4D69-4731BC3CEB59}"/>
              </a:ext>
            </a:extLst>
          </p:cNvPr>
          <p:cNvSpPr>
            <a:spLocks noGrp="1"/>
          </p:cNvSpPr>
          <p:nvPr>
            <p:ph idx="1"/>
          </p:nvPr>
        </p:nvSpPr>
        <p:spPr/>
        <p:txBody>
          <a:bodyPr/>
          <a:lstStyle/>
          <a:p>
            <a:r>
              <a:rPr lang="en-US" dirty="0"/>
              <a:t>A field declaration can appear only in the context of a record type declaration.</a:t>
            </a:r>
          </a:p>
          <a:p>
            <a:r>
              <a:rPr lang="en-US" dirty="0"/>
              <a:t>One of the properties of a field declaration is </a:t>
            </a:r>
            <a:r>
              <a:rPr lang="en-US" dirty="0">
                <a:latin typeface="Consolas" panose="020B0609020204030204" pitchFamily="49" charset="0"/>
              </a:rPr>
              <a:t>offset</a:t>
            </a:r>
            <a:r>
              <a:rPr lang="en-US" dirty="0"/>
              <a:t>, which is an integer representing the offset of the field within the record.</a:t>
            </a:r>
          </a:p>
          <a:p>
            <a:pPr lvl="1"/>
            <a:r>
              <a:rPr lang="en-US" dirty="0"/>
              <a:t>the first field has offset </a:t>
            </a:r>
            <a:r>
              <a:rPr lang="en-US" dirty="0">
                <a:latin typeface="Consolas" panose="020B0609020204030204" pitchFamily="49" charset="0"/>
              </a:rPr>
              <a:t>0</a:t>
            </a:r>
          </a:p>
          <a:p>
            <a:pPr lvl="1"/>
            <a:r>
              <a:rPr lang="en-US" dirty="0"/>
              <a:t>the second field has offset equal to the size of the first field</a:t>
            </a:r>
          </a:p>
          <a:p>
            <a:pPr lvl="1"/>
            <a:r>
              <a:rPr lang="en-US" dirty="0"/>
              <a:t>...</a:t>
            </a:r>
          </a:p>
          <a:p>
            <a:r>
              <a:rPr lang="en-US" dirty="0"/>
              <a:t>Just as we use the index into an array to determine the address of an array element relative to the address of an array variable, we use the offset of a field to determine its address relative to the address of a record variable.</a:t>
            </a:r>
          </a:p>
        </p:txBody>
      </p:sp>
      <p:sp>
        <p:nvSpPr>
          <p:cNvPr id="4" name="Footer Placeholder 3">
            <a:extLst>
              <a:ext uri="{FF2B5EF4-FFF2-40B4-BE49-F238E27FC236}">
                <a16:creationId xmlns:a16="http://schemas.microsoft.com/office/drawing/2014/main" id="{03CEF9C8-EA43-2ACA-D6C9-88DCAC670184}"/>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E0D682D0-A8CA-6EA0-9FF5-D2A94D6B73F6}"/>
              </a:ext>
            </a:extLst>
          </p:cNvPr>
          <p:cNvSpPr>
            <a:spLocks noGrp="1"/>
          </p:cNvSpPr>
          <p:nvPr>
            <p:ph type="sldNum" sz="quarter" idx="11"/>
          </p:nvPr>
        </p:nvSpPr>
        <p:spPr/>
        <p:txBody>
          <a:bodyPr/>
          <a:lstStyle/>
          <a:p>
            <a:pPr>
              <a:defRPr/>
            </a:pPr>
            <a:r>
              <a:rPr lang="en-US"/>
              <a:t>Slide </a:t>
            </a:r>
            <a:fld id="{3A451E74-E241-4D9B-B11E-E03372E7FBBC}" type="slidenum">
              <a:rPr lang="en-US" smtClean="0"/>
              <a:pPr>
                <a:defRPr/>
              </a:pPr>
              <a:t>17</a:t>
            </a:fld>
            <a:endParaRPr lang="en-US"/>
          </a:p>
        </p:txBody>
      </p:sp>
    </p:spTree>
    <p:extLst>
      <p:ext uri="{BB962C8B-B14F-4D97-AF65-F5344CB8AC3E}">
        <p14:creationId xmlns:p14="http://schemas.microsoft.com/office/powerpoint/2010/main" val="10471374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dirty="0"/>
              <a:t>Address of a Record Object</a:t>
            </a:r>
          </a:p>
        </p:txBody>
      </p:sp>
      <p:sp>
        <p:nvSpPr>
          <p:cNvPr id="12291" name="Content Placeholder 2"/>
          <p:cNvSpPr>
            <a:spLocks noGrp="1"/>
          </p:cNvSpPr>
          <p:nvPr>
            <p:ph idx="1"/>
          </p:nvPr>
        </p:nvSpPr>
        <p:spPr/>
        <p:txBody>
          <a:bodyPr/>
          <a:lstStyle/>
          <a:p>
            <a:r>
              <a:rPr lang="en-US" dirty="0"/>
              <a:t>The relative address for a variable of a record type is the relative address of the first byte in the variable.</a:t>
            </a:r>
          </a:p>
          <a:p>
            <a:r>
              <a:rPr lang="en-US" dirty="0"/>
              <a:t>Analogous to an array element at index </a:t>
            </a:r>
            <a:r>
              <a:rPr lang="en-US" dirty="0">
                <a:latin typeface="Consolas" panose="020B0609020204030204" pitchFamily="49" charset="0"/>
              </a:rPr>
              <a:t>0</a:t>
            </a:r>
            <a:r>
              <a:rPr lang="en-US" dirty="0"/>
              <a:t>, the relative address or offset of the first field of the record is </a:t>
            </a:r>
            <a:r>
              <a:rPr lang="en-US" dirty="0">
                <a:latin typeface="Consolas" panose="020B0609020204030204" pitchFamily="49" charset="0"/>
              </a:rPr>
              <a:t>0</a:t>
            </a:r>
            <a:r>
              <a:rPr lang="en-US" dirty="0"/>
              <a:t>, meaning that the first field has the same relative address as the variable.</a:t>
            </a:r>
          </a:p>
          <a:p>
            <a:r>
              <a:rPr lang="en-US" dirty="0"/>
              <a:t>The relative address or offset for subsequent fields of the record is simply the sum of sizes of each previous field declarations.</a:t>
            </a:r>
          </a:p>
        </p:txBody>
      </p:sp>
      <p:sp>
        <p:nvSpPr>
          <p:cNvPr id="12292" name="Footer Placeholder 3"/>
          <p:cNvSpPr>
            <a:spLocks noGrp="1"/>
          </p:cNvSpPr>
          <p:nvPr>
            <p:ph type="ftr" sz="quarter" idx="10"/>
          </p:nvPr>
        </p:nvSpPr>
        <p:spPr/>
        <p:txBody>
          <a:bodyPr/>
          <a:lstStyle/>
          <a:p>
            <a:r>
              <a:rPr lang="en-US"/>
              <a:t>©SoftMoore Consulting</a:t>
            </a:r>
          </a:p>
        </p:txBody>
      </p:sp>
      <p:sp>
        <p:nvSpPr>
          <p:cNvPr id="12293" name="Slide Number Placeholder 4"/>
          <p:cNvSpPr>
            <a:spLocks noGrp="1"/>
          </p:cNvSpPr>
          <p:nvPr>
            <p:ph type="sldNum" sz="quarter" idx="11"/>
          </p:nvPr>
        </p:nvSpPr>
        <p:spPr/>
        <p:txBody>
          <a:bodyPr/>
          <a:lstStyle/>
          <a:p>
            <a:r>
              <a:rPr lang="en-US"/>
              <a:t>Slide </a:t>
            </a:r>
            <a:fld id="{01D14A36-E883-4048-86AB-BF86A7345FDC}" type="slidenum">
              <a:rPr lang="en-US" smtClean="0"/>
              <a:pPr/>
              <a:t>18</a:t>
            </a:fld>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dirty="0"/>
              <a:t>Record/Field Offset Example</a:t>
            </a:r>
          </a:p>
        </p:txBody>
      </p:sp>
      <p:sp>
        <p:nvSpPr>
          <p:cNvPr id="13315" name="Content Placeholder 2"/>
          <p:cNvSpPr>
            <a:spLocks noGrp="1"/>
          </p:cNvSpPr>
          <p:nvPr>
            <p:ph idx="1"/>
          </p:nvPr>
        </p:nvSpPr>
        <p:spPr/>
        <p:txBody>
          <a:bodyPr tIns="91440"/>
          <a:lstStyle/>
          <a:p>
            <a:pPr marL="182880" indent="0">
              <a:spcBef>
                <a:spcPts val="300"/>
              </a:spcBef>
              <a:buFontTx/>
              <a:buNone/>
            </a:pPr>
            <a:r>
              <a:rPr lang="en-US" sz="1800" dirty="0">
                <a:latin typeface="Consolas" pitchFamily="49" charset="0"/>
                <a:cs typeface="Consolas" pitchFamily="49" charset="0"/>
              </a:rPr>
              <a:t>type Triple = record</a:t>
            </a:r>
          </a:p>
          <a:p>
            <a:pPr marL="182880" indent="0">
              <a:spcBef>
                <a:spcPts val="300"/>
              </a:spcBef>
              <a:buFontTx/>
              <a:buNone/>
            </a:pPr>
            <a:r>
              <a:rPr lang="en-US" sz="1800" dirty="0">
                <a:latin typeface="Consolas" pitchFamily="49" charset="0"/>
                <a:cs typeface="Consolas" pitchFamily="49" charset="0"/>
              </a:rPr>
              <a:t>  {</a:t>
            </a:r>
          </a:p>
          <a:p>
            <a:pPr marL="182880" indent="0">
              <a:spcBef>
                <a:spcPts val="300"/>
              </a:spcBef>
              <a:buFontTx/>
              <a:buNone/>
            </a:pPr>
            <a:r>
              <a:rPr lang="en-US" sz="1800" dirty="0">
                <a:latin typeface="Consolas" pitchFamily="49" charset="0"/>
                <a:cs typeface="Consolas" pitchFamily="49" charset="0"/>
              </a:rPr>
              <a:t>    x : Integer;</a:t>
            </a:r>
          </a:p>
          <a:p>
            <a:pPr marL="182880" indent="0">
              <a:spcBef>
                <a:spcPts val="300"/>
              </a:spcBef>
              <a:buFontTx/>
              <a:buNone/>
            </a:pPr>
            <a:r>
              <a:rPr lang="en-US" sz="1800" dirty="0">
                <a:latin typeface="Consolas" pitchFamily="49" charset="0"/>
                <a:cs typeface="Consolas" pitchFamily="49" charset="0"/>
              </a:rPr>
              <a:t>    y : Char;</a:t>
            </a:r>
          </a:p>
          <a:p>
            <a:pPr marL="182880" indent="0">
              <a:spcBef>
                <a:spcPts val="300"/>
              </a:spcBef>
              <a:buFontTx/>
              <a:buNone/>
            </a:pPr>
            <a:r>
              <a:rPr lang="en-US" sz="1800" dirty="0">
                <a:latin typeface="Consolas" pitchFamily="49" charset="0"/>
                <a:cs typeface="Consolas" pitchFamily="49" charset="0"/>
              </a:rPr>
              <a:t>    z : Boolean;</a:t>
            </a:r>
          </a:p>
          <a:p>
            <a:pPr marL="182880" indent="0">
              <a:spcBef>
                <a:spcPts val="300"/>
              </a:spcBef>
              <a:buFontTx/>
              <a:buNone/>
            </a:pPr>
            <a:r>
              <a:rPr lang="en-US" sz="1800" dirty="0">
                <a:latin typeface="Consolas" pitchFamily="49" charset="0"/>
                <a:cs typeface="Consolas" pitchFamily="49" charset="0"/>
              </a:rPr>
              <a:t>  };</a:t>
            </a:r>
          </a:p>
          <a:p>
            <a:pPr marL="182880" indent="0">
              <a:spcBef>
                <a:spcPts val="300"/>
              </a:spcBef>
              <a:buFontTx/>
              <a:buNone/>
            </a:pPr>
            <a:endParaRPr lang="en-US" sz="1800" dirty="0">
              <a:latin typeface="Consolas" pitchFamily="49" charset="0"/>
              <a:cs typeface="Consolas" pitchFamily="49" charset="0"/>
            </a:endParaRPr>
          </a:p>
          <a:p>
            <a:pPr marL="182880" indent="0">
              <a:spcBef>
                <a:spcPts val="300"/>
              </a:spcBef>
              <a:buFontTx/>
              <a:buNone/>
            </a:pPr>
            <a:r>
              <a:rPr lang="en-US" sz="1800" dirty="0">
                <a:latin typeface="Consolas" pitchFamily="49" charset="0"/>
                <a:cs typeface="Consolas" pitchFamily="49" charset="0"/>
              </a:rPr>
              <a:t>var t : Triple;</a:t>
            </a:r>
          </a:p>
        </p:txBody>
      </p:sp>
      <p:sp>
        <p:nvSpPr>
          <p:cNvPr id="13316" name="Footer Placeholder 3"/>
          <p:cNvSpPr>
            <a:spLocks noGrp="1"/>
          </p:cNvSpPr>
          <p:nvPr>
            <p:ph type="ftr" sz="quarter" idx="10"/>
          </p:nvPr>
        </p:nvSpPr>
        <p:spPr>
          <a:noFill/>
        </p:spPr>
        <p:txBody>
          <a:bodyPr/>
          <a:lstStyle/>
          <a:p>
            <a:r>
              <a:rPr lang="en-US"/>
              <a:t>©SoftMoore Consulting</a:t>
            </a:r>
          </a:p>
        </p:txBody>
      </p:sp>
      <p:sp>
        <p:nvSpPr>
          <p:cNvPr id="13317" name="Slide Number Placeholder 4"/>
          <p:cNvSpPr>
            <a:spLocks noGrp="1"/>
          </p:cNvSpPr>
          <p:nvPr>
            <p:ph type="sldNum" sz="quarter" idx="11"/>
          </p:nvPr>
        </p:nvSpPr>
        <p:spPr>
          <a:noFill/>
        </p:spPr>
        <p:txBody>
          <a:bodyPr/>
          <a:lstStyle/>
          <a:p>
            <a:r>
              <a:rPr lang="en-US"/>
              <a:t>Slide </a:t>
            </a:r>
            <a:fld id="{8F2F5D83-DFB4-4A59-B302-190A585E9614}" type="slidenum">
              <a:rPr lang="en-US" smtClean="0"/>
              <a:pPr/>
              <a:t>19</a:t>
            </a:fld>
            <a:endParaRPr lang="en-US"/>
          </a:p>
        </p:txBody>
      </p:sp>
      <p:sp>
        <p:nvSpPr>
          <p:cNvPr id="2" name="TextBox 1"/>
          <p:cNvSpPr txBox="1"/>
          <p:nvPr/>
        </p:nvSpPr>
        <p:spPr>
          <a:xfrm>
            <a:off x="1193125" y="4599194"/>
            <a:ext cx="6369051" cy="1015663"/>
          </a:xfrm>
          <a:prstGeom prst="rect">
            <a:avLst/>
          </a:prstGeom>
          <a:noFill/>
          <a:ln>
            <a:solidFill>
              <a:schemeClr val="tx1"/>
            </a:solidFill>
          </a:ln>
        </p:spPr>
        <p:txBody>
          <a:bodyPr wrap="none" rtlCol="0">
            <a:spAutoFit/>
          </a:bodyPr>
          <a:lstStyle/>
          <a:p>
            <a:pPr algn="l"/>
            <a:r>
              <a:rPr lang="en-US" sz="2000" dirty="0"/>
              <a:t>If the actual physical memory address of </a:t>
            </a:r>
            <a:r>
              <a:rPr lang="en-US" sz="2000" dirty="0">
                <a:latin typeface="Consolas" panose="020B0609020204030204" pitchFamily="49" charset="0"/>
              </a:rPr>
              <a:t>t</a:t>
            </a:r>
            <a:r>
              <a:rPr lang="en-US" sz="2000" dirty="0"/>
              <a:t> is </a:t>
            </a:r>
            <a:r>
              <a:rPr lang="en-US" sz="2000" dirty="0">
                <a:latin typeface="Consolas" panose="020B0609020204030204" pitchFamily="49" charset="0"/>
              </a:rPr>
              <a:t>100</a:t>
            </a:r>
            <a:r>
              <a:rPr lang="en-US" sz="2000" dirty="0"/>
              <a:t>, then</a:t>
            </a:r>
          </a:p>
          <a:p>
            <a:pPr algn="l"/>
            <a:r>
              <a:rPr lang="en-US" sz="2000" dirty="0"/>
              <a:t>the actual address of </a:t>
            </a:r>
            <a:r>
              <a:rPr lang="en-US" sz="2000" dirty="0" err="1">
                <a:latin typeface="Consolas" panose="020B0609020204030204" pitchFamily="49" charset="0"/>
              </a:rPr>
              <a:t>t.x</a:t>
            </a:r>
            <a:r>
              <a:rPr lang="en-US" sz="2000" dirty="0"/>
              <a:t> is </a:t>
            </a:r>
            <a:r>
              <a:rPr lang="en-US" sz="2000" dirty="0">
                <a:latin typeface="Consolas" panose="020B0609020204030204" pitchFamily="49" charset="0"/>
              </a:rPr>
              <a:t>100</a:t>
            </a:r>
            <a:r>
              <a:rPr lang="en-US" sz="2000" dirty="0"/>
              <a:t>, the actual address of</a:t>
            </a:r>
          </a:p>
          <a:p>
            <a:pPr algn="l"/>
            <a:r>
              <a:rPr lang="en-US" sz="2000" dirty="0" err="1">
                <a:latin typeface="Consolas" panose="020B0609020204030204" pitchFamily="49" charset="0"/>
              </a:rPr>
              <a:t>t.y</a:t>
            </a:r>
            <a:r>
              <a:rPr lang="en-US" sz="2000" dirty="0"/>
              <a:t> is </a:t>
            </a:r>
            <a:r>
              <a:rPr lang="en-US" sz="2000" dirty="0">
                <a:latin typeface="Consolas" panose="020B0609020204030204" pitchFamily="49" charset="0"/>
              </a:rPr>
              <a:t>104</a:t>
            </a:r>
            <a:r>
              <a:rPr lang="en-US" sz="2000" dirty="0"/>
              <a:t>, and the actual address of </a:t>
            </a:r>
            <a:r>
              <a:rPr lang="en-US" sz="2000" dirty="0" err="1">
                <a:latin typeface="Consolas" panose="020B0609020204030204" pitchFamily="49" charset="0"/>
              </a:rPr>
              <a:t>t.z</a:t>
            </a:r>
            <a:r>
              <a:rPr lang="en-US" sz="2000" dirty="0"/>
              <a:t> is </a:t>
            </a:r>
            <a:r>
              <a:rPr lang="en-US" sz="2000" dirty="0">
                <a:latin typeface="Consolas" panose="020B0609020204030204" pitchFamily="49" charset="0"/>
              </a:rPr>
              <a:t>106</a:t>
            </a:r>
            <a:r>
              <a:rPr lang="en-US" sz="2000" dirty="0"/>
              <a:t>.</a:t>
            </a:r>
          </a:p>
        </p:txBody>
      </p:sp>
      <p:grpSp>
        <p:nvGrpSpPr>
          <p:cNvPr id="36" name="Group 35">
            <a:extLst>
              <a:ext uri="{FF2B5EF4-FFF2-40B4-BE49-F238E27FC236}">
                <a16:creationId xmlns:a16="http://schemas.microsoft.com/office/drawing/2014/main" id="{DFA6BB74-80ED-548B-8DB4-400BF067BFF5}"/>
              </a:ext>
            </a:extLst>
          </p:cNvPr>
          <p:cNvGrpSpPr/>
          <p:nvPr/>
        </p:nvGrpSpPr>
        <p:grpSpPr>
          <a:xfrm>
            <a:off x="4340006" y="1712248"/>
            <a:ext cx="3127594" cy="1994658"/>
            <a:chOff x="4460445" y="1983679"/>
            <a:chExt cx="3127594" cy="1994658"/>
          </a:xfrm>
        </p:grpSpPr>
        <p:cxnSp>
          <p:nvCxnSpPr>
            <p:cNvPr id="37" name="AutoShape 59">
              <a:extLst>
                <a:ext uri="{FF2B5EF4-FFF2-40B4-BE49-F238E27FC236}">
                  <a16:creationId xmlns:a16="http://schemas.microsoft.com/office/drawing/2014/main" id="{29A27A58-FD33-D6AA-2C4C-89ED2CDE3C79}"/>
                </a:ext>
              </a:extLst>
            </p:cNvPr>
            <p:cNvCxnSpPr>
              <a:cxnSpLocks noChangeShapeType="1"/>
            </p:cNvCxnSpPr>
            <p:nvPr/>
          </p:nvCxnSpPr>
          <p:spPr bwMode="auto">
            <a:xfrm rot="10800000" flipV="1">
              <a:off x="6322847" y="2154935"/>
              <a:ext cx="503238" cy="3175"/>
            </a:xfrm>
            <a:prstGeom prst="straightConnector1">
              <a:avLst/>
            </a:prstGeom>
            <a:noFill/>
            <a:ln w="9525">
              <a:solidFill>
                <a:schemeClr val="tx1"/>
              </a:solidFill>
              <a:round/>
              <a:headEnd/>
              <a:tailEnd type="triangle" w="med" len="med"/>
            </a:ln>
          </p:spPr>
        </p:cxnSp>
        <p:sp>
          <p:nvSpPr>
            <p:cNvPr id="38" name="Rectangle 4">
              <a:extLst>
                <a:ext uri="{FF2B5EF4-FFF2-40B4-BE49-F238E27FC236}">
                  <a16:creationId xmlns:a16="http://schemas.microsoft.com/office/drawing/2014/main" id="{591F93A9-59EF-6526-4930-E7E2C7DBD252}"/>
                </a:ext>
              </a:extLst>
            </p:cNvPr>
            <p:cNvSpPr>
              <a:spLocks noChangeArrowheads="1"/>
            </p:cNvSpPr>
            <p:nvPr/>
          </p:nvSpPr>
          <p:spPr bwMode="auto">
            <a:xfrm>
              <a:off x="5175085" y="2058097"/>
              <a:ext cx="1096962" cy="1920240"/>
            </a:xfrm>
            <a:prstGeom prst="rect">
              <a:avLst/>
            </a:prstGeom>
            <a:noFill/>
            <a:ln w="9525">
              <a:solidFill>
                <a:schemeClr val="tx1"/>
              </a:solidFill>
              <a:miter lim="800000"/>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39" name="Line 5">
              <a:extLst>
                <a:ext uri="{FF2B5EF4-FFF2-40B4-BE49-F238E27FC236}">
                  <a16:creationId xmlns:a16="http://schemas.microsoft.com/office/drawing/2014/main" id="{30329423-3187-7E5A-F032-B0CA3F62DB53}"/>
                </a:ext>
              </a:extLst>
            </p:cNvPr>
            <p:cNvSpPr>
              <a:spLocks noChangeShapeType="1"/>
            </p:cNvSpPr>
            <p:nvPr/>
          </p:nvSpPr>
          <p:spPr bwMode="auto">
            <a:xfrm>
              <a:off x="5175085" y="2400569"/>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40" name="Line 6">
              <a:extLst>
                <a:ext uri="{FF2B5EF4-FFF2-40B4-BE49-F238E27FC236}">
                  <a16:creationId xmlns:a16="http://schemas.microsoft.com/office/drawing/2014/main" id="{7F9B9EEF-BF3A-3CC8-E39B-A8617B52752B}"/>
                </a:ext>
              </a:extLst>
            </p:cNvPr>
            <p:cNvSpPr>
              <a:spLocks noChangeShapeType="1"/>
            </p:cNvSpPr>
            <p:nvPr/>
          </p:nvSpPr>
          <p:spPr bwMode="auto">
            <a:xfrm>
              <a:off x="5175085" y="2566828"/>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41" name="Line 7">
              <a:extLst>
                <a:ext uri="{FF2B5EF4-FFF2-40B4-BE49-F238E27FC236}">
                  <a16:creationId xmlns:a16="http://schemas.microsoft.com/office/drawing/2014/main" id="{9D771588-D394-4170-2E44-2499C6B20299}"/>
                </a:ext>
              </a:extLst>
            </p:cNvPr>
            <p:cNvSpPr>
              <a:spLocks noChangeShapeType="1"/>
            </p:cNvSpPr>
            <p:nvPr/>
          </p:nvSpPr>
          <p:spPr bwMode="auto">
            <a:xfrm>
              <a:off x="5175085" y="2234310"/>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42" name="Line 8">
              <a:extLst>
                <a:ext uri="{FF2B5EF4-FFF2-40B4-BE49-F238E27FC236}">
                  <a16:creationId xmlns:a16="http://schemas.microsoft.com/office/drawing/2014/main" id="{5959743C-7537-10BA-E1D1-3F6BBB77E292}"/>
                </a:ext>
              </a:extLst>
            </p:cNvPr>
            <p:cNvSpPr>
              <a:spLocks noChangeShapeType="1"/>
            </p:cNvSpPr>
            <p:nvPr/>
          </p:nvSpPr>
          <p:spPr bwMode="auto">
            <a:xfrm>
              <a:off x="5175085" y="2733087"/>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43" name="Line 9">
              <a:extLst>
                <a:ext uri="{FF2B5EF4-FFF2-40B4-BE49-F238E27FC236}">
                  <a16:creationId xmlns:a16="http://schemas.microsoft.com/office/drawing/2014/main" id="{E605D845-BD5B-8C4B-F86F-77D8E4B3633A}"/>
                </a:ext>
              </a:extLst>
            </p:cNvPr>
            <p:cNvSpPr>
              <a:spLocks noChangeShapeType="1"/>
            </p:cNvSpPr>
            <p:nvPr/>
          </p:nvSpPr>
          <p:spPr bwMode="auto">
            <a:xfrm>
              <a:off x="5175085" y="2899346"/>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44" name="Line 10">
              <a:extLst>
                <a:ext uri="{FF2B5EF4-FFF2-40B4-BE49-F238E27FC236}">
                  <a16:creationId xmlns:a16="http://schemas.microsoft.com/office/drawing/2014/main" id="{C3535AA9-C109-2592-0C10-9DB43F2541F2}"/>
                </a:ext>
              </a:extLst>
            </p:cNvPr>
            <p:cNvSpPr>
              <a:spLocks noChangeShapeType="1"/>
            </p:cNvSpPr>
            <p:nvPr/>
          </p:nvSpPr>
          <p:spPr bwMode="auto">
            <a:xfrm>
              <a:off x="5175085" y="3065605"/>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45" name="Line 11">
              <a:extLst>
                <a:ext uri="{FF2B5EF4-FFF2-40B4-BE49-F238E27FC236}">
                  <a16:creationId xmlns:a16="http://schemas.microsoft.com/office/drawing/2014/main" id="{20AD430F-28A3-A26D-6A0B-4932C57A3B08}"/>
                </a:ext>
              </a:extLst>
            </p:cNvPr>
            <p:cNvSpPr>
              <a:spLocks noChangeShapeType="1"/>
            </p:cNvSpPr>
            <p:nvPr/>
          </p:nvSpPr>
          <p:spPr bwMode="auto">
            <a:xfrm>
              <a:off x="5175085" y="3231864"/>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46" name="Line 16">
              <a:extLst>
                <a:ext uri="{FF2B5EF4-FFF2-40B4-BE49-F238E27FC236}">
                  <a16:creationId xmlns:a16="http://schemas.microsoft.com/office/drawing/2014/main" id="{274C3CC2-4367-8383-C868-FAE6439C0E5C}"/>
                </a:ext>
              </a:extLst>
            </p:cNvPr>
            <p:cNvSpPr>
              <a:spLocks noChangeShapeType="1"/>
            </p:cNvSpPr>
            <p:nvPr/>
          </p:nvSpPr>
          <p:spPr bwMode="auto">
            <a:xfrm>
              <a:off x="5175085" y="3398120"/>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47" name="Line 17">
              <a:extLst>
                <a:ext uri="{FF2B5EF4-FFF2-40B4-BE49-F238E27FC236}">
                  <a16:creationId xmlns:a16="http://schemas.microsoft.com/office/drawing/2014/main" id="{A8EC8A0B-1EA2-239B-EE09-6479D8CAD32C}"/>
                </a:ext>
              </a:extLst>
            </p:cNvPr>
            <p:cNvSpPr>
              <a:spLocks noChangeShapeType="1"/>
            </p:cNvSpPr>
            <p:nvPr/>
          </p:nvSpPr>
          <p:spPr bwMode="auto">
            <a:xfrm>
              <a:off x="5175085" y="3809442"/>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48" name="AutoShape 31">
              <a:extLst>
                <a:ext uri="{FF2B5EF4-FFF2-40B4-BE49-F238E27FC236}">
                  <a16:creationId xmlns:a16="http://schemas.microsoft.com/office/drawing/2014/main" id="{92E3342C-06DC-1A76-A05B-063E5E9B081D}"/>
                </a:ext>
              </a:extLst>
            </p:cNvPr>
            <p:cNvSpPr>
              <a:spLocks/>
            </p:cNvSpPr>
            <p:nvPr/>
          </p:nvSpPr>
          <p:spPr bwMode="auto">
            <a:xfrm flipH="1">
              <a:off x="5009985" y="2088174"/>
              <a:ext cx="92075" cy="621792"/>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49" name="Text Box 36">
              <a:extLst>
                <a:ext uri="{FF2B5EF4-FFF2-40B4-BE49-F238E27FC236}">
                  <a16:creationId xmlns:a16="http://schemas.microsoft.com/office/drawing/2014/main" id="{A6A87E2D-6058-26F7-E488-C06554C28F34}"/>
                </a:ext>
              </a:extLst>
            </p:cNvPr>
            <p:cNvSpPr txBox="1">
              <a:spLocks noChangeArrowheads="1"/>
            </p:cNvSpPr>
            <p:nvPr/>
          </p:nvSpPr>
          <p:spPr bwMode="auto">
            <a:xfrm>
              <a:off x="6841039" y="1983679"/>
              <a:ext cx="298159" cy="339196"/>
            </a:xfrm>
            <a:prstGeom prst="rect">
              <a:avLst/>
            </a:prstGeom>
            <a:no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lang="en-US" sz="1600" kern="0" dirty="0">
                  <a:latin typeface="Consolas" panose="020B0609020204030204" pitchFamily="49" charset="0"/>
                </a:rPr>
                <a:t>t</a:t>
              </a:r>
              <a:endParaRPr kumimoji="0" lang="en-US" sz="1600" b="0" i="0" u="none" strike="noStrike" kern="0" cap="none" spc="0" normalizeH="0" baseline="0" noProof="0" dirty="0">
                <a:ln>
                  <a:noFill/>
                </a:ln>
                <a:effectLst/>
                <a:uLnTx/>
                <a:uFillTx/>
                <a:latin typeface="Consolas" panose="020B0609020204030204" pitchFamily="49" charset="0"/>
              </a:endParaRPr>
            </a:p>
          </p:txBody>
        </p:sp>
        <p:sp>
          <p:nvSpPr>
            <p:cNvPr id="50" name="AutoShape 31">
              <a:extLst>
                <a:ext uri="{FF2B5EF4-FFF2-40B4-BE49-F238E27FC236}">
                  <a16:creationId xmlns:a16="http://schemas.microsoft.com/office/drawing/2014/main" id="{6FAEC8C4-D2D0-F532-6545-4AB56585D40D}"/>
                </a:ext>
              </a:extLst>
            </p:cNvPr>
            <p:cNvSpPr>
              <a:spLocks/>
            </p:cNvSpPr>
            <p:nvPr/>
          </p:nvSpPr>
          <p:spPr bwMode="auto">
            <a:xfrm flipH="1">
              <a:off x="5009985" y="2752502"/>
              <a:ext cx="92075" cy="292608"/>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51" name="AutoShape 31">
              <a:extLst>
                <a:ext uri="{FF2B5EF4-FFF2-40B4-BE49-F238E27FC236}">
                  <a16:creationId xmlns:a16="http://schemas.microsoft.com/office/drawing/2014/main" id="{8047ED54-1CDD-04D0-E13F-CD831D422ACF}"/>
                </a:ext>
              </a:extLst>
            </p:cNvPr>
            <p:cNvSpPr>
              <a:spLocks/>
            </p:cNvSpPr>
            <p:nvPr/>
          </p:nvSpPr>
          <p:spPr bwMode="auto">
            <a:xfrm flipH="1">
              <a:off x="5009985" y="3070339"/>
              <a:ext cx="92075" cy="164592"/>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52" name="Text Box 36">
              <a:extLst>
                <a:ext uri="{FF2B5EF4-FFF2-40B4-BE49-F238E27FC236}">
                  <a16:creationId xmlns:a16="http://schemas.microsoft.com/office/drawing/2014/main" id="{F8005A1E-AB45-F11E-F217-A8EE7F936DE2}"/>
                </a:ext>
              </a:extLst>
            </p:cNvPr>
            <p:cNvSpPr txBox="1">
              <a:spLocks noChangeArrowheads="1"/>
            </p:cNvSpPr>
            <p:nvPr/>
          </p:nvSpPr>
          <p:spPr bwMode="auto">
            <a:xfrm>
              <a:off x="4460445" y="2224118"/>
              <a:ext cx="522579" cy="339196"/>
            </a:xfrm>
            <a:prstGeom prst="rect">
              <a:avLst/>
            </a:prstGeom>
            <a:no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lang="en-US" sz="1600" kern="0" dirty="0" err="1">
                  <a:latin typeface="Consolas" panose="020B0609020204030204" pitchFamily="49" charset="0"/>
                </a:rPr>
                <a:t>t.x</a:t>
              </a:r>
              <a:endParaRPr kumimoji="0" lang="en-US" sz="1600" b="0" i="0" u="none" strike="noStrike" kern="0" cap="none" spc="0" normalizeH="0" baseline="0" noProof="0" dirty="0">
                <a:ln>
                  <a:noFill/>
                </a:ln>
                <a:effectLst/>
                <a:uLnTx/>
                <a:uFillTx/>
                <a:latin typeface="Consolas" panose="020B0609020204030204" pitchFamily="49" charset="0"/>
              </a:endParaRPr>
            </a:p>
          </p:txBody>
        </p:sp>
        <p:sp>
          <p:nvSpPr>
            <p:cNvPr id="53" name="Text Box 36">
              <a:extLst>
                <a:ext uri="{FF2B5EF4-FFF2-40B4-BE49-F238E27FC236}">
                  <a16:creationId xmlns:a16="http://schemas.microsoft.com/office/drawing/2014/main" id="{3BD39650-0CFD-8F11-D0E4-2230D13FC9E5}"/>
                </a:ext>
              </a:extLst>
            </p:cNvPr>
            <p:cNvSpPr txBox="1">
              <a:spLocks noChangeArrowheads="1"/>
            </p:cNvSpPr>
            <p:nvPr/>
          </p:nvSpPr>
          <p:spPr bwMode="auto">
            <a:xfrm>
              <a:off x="4460445" y="2726430"/>
              <a:ext cx="522579" cy="339196"/>
            </a:xfrm>
            <a:prstGeom prst="rect">
              <a:avLst/>
            </a:prstGeom>
            <a:no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lang="en-US" sz="1600" kern="0" dirty="0" err="1">
                  <a:latin typeface="Consolas" panose="020B0609020204030204" pitchFamily="49" charset="0"/>
                </a:rPr>
                <a:t>t.y</a:t>
              </a:r>
              <a:endParaRPr kumimoji="0" lang="en-US" sz="1600" b="0" i="0" u="none" strike="noStrike" kern="0" cap="none" spc="0" normalizeH="0" baseline="0" noProof="0" dirty="0">
                <a:ln>
                  <a:noFill/>
                </a:ln>
                <a:effectLst/>
                <a:uLnTx/>
                <a:uFillTx/>
                <a:latin typeface="Consolas" panose="020B0609020204030204" pitchFamily="49" charset="0"/>
              </a:endParaRPr>
            </a:p>
          </p:txBody>
        </p:sp>
        <p:sp>
          <p:nvSpPr>
            <p:cNvPr id="54" name="Text Box 36">
              <a:extLst>
                <a:ext uri="{FF2B5EF4-FFF2-40B4-BE49-F238E27FC236}">
                  <a16:creationId xmlns:a16="http://schemas.microsoft.com/office/drawing/2014/main" id="{076BE9D1-4DBC-997D-C0E5-E8C38E6B8678}"/>
                </a:ext>
              </a:extLst>
            </p:cNvPr>
            <p:cNvSpPr txBox="1">
              <a:spLocks noChangeArrowheads="1"/>
            </p:cNvSpPr>
            <p:nvPr/>
          </p:nvSpPr>
          <p:spPr bwMode="auto">
            <a:xfrm>
              <a:off x="4460445" y="2982788"/>
              <a:ext cx="522579" cy="339196"/>
            </a:xfrm>
            <a:prstGeom prst="rect">
              <a:avLst/>
            </a:prstGeom>
            <a:no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lang="en-US" sz="1600" kern="0" dirty="0" err="1">
                  <a:latin typeface="Consolas" panose="020B0609020204030204" pitchFamily="49" charset="0"/>
                </a:rPr>
                <a:t>t.z</a:t>
              </a:r>
              <a:endParaRPr kumimoji="0" lang="en-US" sz="1600" b="0" i="0" u="none" strike="noStrike" kern="0" cap="none" spc="0" normalizeH="0" baseline="0" noProof="0" dirty="0">
                <a:ln>
                  <a:noFill/>
                </a:ln>
                <a:effectLst/>
                <a:uLnTx/>
                <a:uFillTx/>
                <a:latin typeface="Consolas" panose="020B0609020204030204" pitchFamily="49" charset="0"/>
              </a:endParaRPr>
            </a:p>
          </p:txBody>
        </p:sp>
        <p:cxnSp>
          <p:nvCxnSpPr>
            <p:cNvPr id="55" name="AutoShape 59">
              <a:extLst>
                <a:ext uri="{FF2B5EF4-FFF2-40B4-BE49-F238E27FC236}">
                  <a16:creationId xmlns:a16="http://schemas.microsoft.com/office/drawing/2014/main" id="{3279A455-4D57-5751-0EDF-60E69F0BB3C5}"/>
                </a:ext>
              </a:extLst>
            </p:cNvPr>
            <p:cNvCxnSpPr>
              <a:cxnSpLocks noChangeShapeType="1"/>
            </p:cNvCxnSpPr>
            <p:nvPr/>
          </p:nvCxnSpPr>
          <p:spPr bwMode="auto">
            <a:xfrm rot="10800000" flipV="1">
              <a:off x="6322847" y="2815335"/>
              <a:ext cx="503238" cy="3175"/>
            </a:xfrm>
            <a:prstGeom prst="straightConnector1">
              <a:avLst/>
            </a:prstGeom>
            <a:noFill/>
            <a:ln w="9525">
              <a:solidFill>
                <a:schemeClr val="tx1"/>
              </a:solidFill>
              <a:round/>
              <a:headEnd/>
              <a:tailEnd type="triangle" w="med" len="med"/>
            </a:ln>
          </p:spPr>
        </p:cxnSp>
        <p:sp>
          <p:nvSpPr>
            <p:cNvPr id="56" name="Text Box 36">
              <a:extLst>
                <a:ext uri="{FF2B5EF4-FFF2-40B4-BE49-F238E27FC236}">
                  <a16:creationId xmlns:a16="http://schemas.microsoft.com/office/drawing/2014/main" id="{810620B3-00B9-511C-8C4A-57DCBD5729B7}"/>
                </a:ext>
              </a:extLst>
            </p:cNvPr>
            <p:cNvSpPr txBox="1">
              <a:spLocks noChangeArrowheads="1"/>
            </p:cNvSpPr>
            <p:nvPr/>
          </p:nvSpPr>
          <p:spPr bwMode="auto">
            <a:xfrm>
              <a:off x="6841039" y="2644202"/>
              <a:ext cx="746999" cy="339196"/>
            </a:xfrm>
            <a:prstGeom prst="rect">
              <a:avLst/>
            </a:prstGeom>
            <a:no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lang="en-US" sz="1600" kern="0" dirty="0">
                  <a:latin typeface="Consolas" panose="020B0609020204030204" pitchFamily="49" charset="0"/>
                </a:rPr>
                <a:t>t</a:t>
              </a:r>
              <a:r>
                <a:rPr kumimoji="0" lang="en-US" sz="1600" b="0" i="0" u="none" strike="noStrike" kern="0" cap="none" spc="0" normalizeH="0" baseline="0" noProof="0" dirty="0">
                  <a:ln>
                    <a:noFill/>
                  </a:ln>
                  <a:effectLst/>
                  <a:uLnTx/>
                  <a:uFillTx/>
                  <a:latin typeface="Consolas" panose="020B0609020204030204" pitchFamily="49" charset="0"/>
                </a:rPr>
                <a:t> + 4</a:t>
              </a:r>
            </a:p>
          </p:txBody>
        </p:sp>
        <p:cxnSp>
          <p:nvCxnSpPr>
            <p:cNvPr id="57" name="AutoShape 59">
              <a:extLst>
                <a:ext uri="{FF2B5EF4-FFF2-40B4-BE49-F238E27FC236}">
                  <a16:creationId xmlns:a16="http://schemas.microsoft.com/office/drawing/2014/main" id="{89E10DD9-7C27-4401-AFC9-87E13ADCAFA4}"/>
                </a:ext>
              </a:extLst>
            </p:cNvPr>
            <p:cNvCxnSpPr>
              <a:cxnSpLocks noChangeShapeType="1"/>
            </p:cNvCxnSpPr>
            <p:nvPr/>
          </p:nvCxnSpPr>
          <p:spPr bwMode="auto">
            <a:xfrm rot="10800000" flipV="1">
              <a:off x="6322847" y="3138867"/>
              <a:ext cx="503238" cy="4763"/>
            </a:xfrm>
            <a:prstGeom prst="straightConnector1">
              <a:avLst/>
            </a:prstGeom>
            <a:noFill/>
            <a:ln w="9525">
              <a:solidFill>
                <a:schemeClr val="tx1"/>
              </a:solidFill>
              <a:round/>
              <a:headEnd/>
              <a:tailEnd type="triangle" w="med" len="med"/>
            </a:ln>
          </p:spPr>
        </p:cxnSp>
        <p:sp>
          <p:nvSpPr>
            <p:cNvPr id="58" name="Text Box 36">
              <a:extLst>
                <a:ext uri="{FF2B5EF4-FFF2-40B4-BE49-F238E27FC236}">
                  <a16:creationId xmlns:a16="http://schemas.microsoft.com/office/drawing/2014/main" id="{F16480DB-D471-3CFA-242C-8266117115F5}"/>
                </a:ext>
              </a:extLst>
            </p:cNvPr>
            <p:cNvSpPr txBox="1">
              <a:spLocks noChangeArrowheads="1"/>
            </p:cNvSpPr>
            <p:nvPr/>
          </p:nvSpPr>
          <p:spPr bwMode="auto">
            <a:xfrm>
              <a:off x="6841039" y="2967611"/>
              <a:ext cx="747000" cy="339196"/>
            </a:xfrm>
            <a:prstGeom prst="rect">
              <a:avLst/>
            </a:prstGeom>
            <a:no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lang="en-US" sz="1600" kern="0" dirty="0">
                  <a:latin typeface="Consolas" panose="020B0609020204030204" pitchFamily="49" charset="0"/>
                </a:rPr>
                <a:t>t</a:t>
              </a:r>
              <a:r>
                <a:rPr kumimoji="0" lang="en-US" sz="1600" b="0" i="0" u="none" strike="noStrike" kern="0" cap="none" spc="0" normalizeH="0" baseline="0" noProof="0" dirty="0">
                  <a:ln>
                    <a:noFill/>
                  </a:ln>
                  <a:effectLst/>
                  <a:uLnTx/>
                  <a:uFillTx/>
                  <a:latin typeface="Consolas" panose="020B0609020204030204" pitchFamily="49" charset="0"/>
                </a:rPr>
                <a:t> + 6</a:t>
              </a:r>
            </a:p>
          </p:txBody>
        </p:sp>
        <p:sp>
          <p:nvSpPr>
            <p:cNvPr id="59" name="TextBox 120">
              <a:extLst>
                <a:ext uri="{FF2B5EF4-FFF2-40B4-BE49-F238E27FC236}">
                  <a16:creationId xmlns:a16="http://schemas.microsoft.com/office/drawing/2014/main" id="{5726A963-7C11-E0DC-B915-1F79EF837E4E}"/>
                </a:ext>
              </a:extLst>
            </p:cNvPr>
            <p:cNvSpPr txBox="1">
              <a:spLocks noChangeArrowheads="1"/>
            </p:cNvSpPr>
            <p:nvPr/>
          </p:nvSpPr>
          <p:spPr bwMode="auto">
            <a:xfrm>
              <a:off x="5528641" y="3320625"/>
              <a:ext cx="389850" cy="338554"/>
            </a:xfrm>
            <a:prstGeom prst="rect">
              <a:avLst/>
            </a:prstGeom>
            <a:noFill/>
            <a:ln w="9525">
              <a:noFill/>
              <a:miter lim="800000"/>
              <a:headEnd/>
              <a:tailEnd/>
            </a:ln>
          </p:spPr>
          <p:txBody>
            <a:bodyPr wrap="none">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a:t>
              </a: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dirty="0"/>
              <a:t>Records in CPRL</a:t>
            </a:r>
          </a:p>
        </p:txBody>
      </p:sp>
      <p:sp>
        <p:nvSpPr>
          <p:cNvPr id="4099" name="Content Placeholder 2"/>
          <p:cNvSpPr>
            <a:spLocks noGrp="1"/>
          </p:cNvSpPr>
          <p:nvPr>
            <p:ph idx="1"/>
          </p:nvPr>
        </p:nvSpPr>
        <p:spPr/>
        <p:txBody>
          <a:bodyPr/>
          <a:lstStyle/>
          <a:p>
            <a:r>
              <a:rPr lang="en-US" sz="2350" dirty="0"/>
              <a:t>A record is a composite type of named components with potentially different types.</a:t>
            </a:r>
          </a:p>
          <a:p>
            <a:pPr lvl="1"/>
            <a:r>
              <a:rPr lang="en-US" dirty="0"/>
              <a:t>called structures (or simply structs) in some languages; e.g., C </a:t>
            </a:r>
          </a:p>
          <a:p>
            <a:pPr lvl="1"/>
            <a:r>
              <a:rPr lang="en-US" dirty="0"/>
              <a:t>similar to a class with public data and no constructors or methods</a:t>
            </a:r>
          </a:p>
          <a:p>
            <a:pPr lvl="1"/>
            <a:r>
              <a:rPr lang="en-US" dirty="0"/>
              <a:t>components are called fields</a:t>
            </a:r>
          </a:p>
          <a:p>
            <a:r>
              <a:rPr lang="en-US" sz="2350" dirty="0"/>
              <a:t>A record type declaration specifies</a:t>
            </a:r>
          </a:p>
          <a:p>
            <a:pPr lvl="1"/>
            <a:r>
              <a:rPr lang="en-US" dirty="0"/>
              <a:t>the record type name (an identifier)</a:t>
            </a:r>
          </a:p>
          <a:p>
            <a:pPr lvl="1"/>
            <a:r>
              <a:rPr lang="en-US" dirty="0"/>
              <a:t>the name and type of each field</a:t>
            </a:r>
          </a:p>
          <a:p>
            <a:r>
              <a:rPr lang="en-US" sz="2350" dirty="0"/>
              <a:t>To create record objects, you must first declare a record type and then declare one or more variables of that type.</a:t>
            </a:r>
          </a:p>
          <a:p>
            <a:r>
              <a:rPr lang="en-US" sz="2350" dirty="0"/>
              <a:t>Field names are scoped to the record.</a:t>
            </a:r>
          </a:p>
        </p:txBody>
      </p:sp>
      <p:sp>
        <p:nvSpPr>
          <p:cNvPr id="4100" name="Footer Placeholder 3"/>
          <p:cNvSpPr>
            <a:spLocks noGrp="1"/>
          </p:cNvSpPr>
          <p:nvPr>
            <p:ph type="ftr" sz="quarter" idx="10"/>
          </p:nvPr>
        </p:nvSpPr>
        <p:spPr>
          <a:noFill/>
        </p:spPr>
        <p:txBody>
          <a:bodyPr/>
          <a:lstStyle/>
          <a:p>
            <a:r>
              <a:rPr lang="en-US"/>
              <a:t>©SoftMoore Consulting</a:t>
            </a:r>
          </a:p>
        </p:txBody>
      </p:sp>
      <p:sp>
        <p:nvSpPr>
          <p:cNvPr id="4101" name="Slide Number Placeholder 4"/>
          <p:cNvSpPr>
            <a:spLocks noGrp="1"/>
          </p:cNvSpPr>
          <p:nvPr>
            <p:ph type="sldNum" sz="quarter" idx="11"/>
          </p:nvPr>
        </p:nvSpPr>
        <p:spPr>
          <a:noFill/>
        </p:spPr>
        <p:txBody>
          <a:bodyPr/>
          <a:lstStyle/>
          <a:p>
            <a:r>
              <a:rPr lang="en-US"/>
              <a:t>Slide </a:t>
            </a:r>
            <a:fld id="{1516574E-B683-4C8F-B161-144BCACCF6BA}" type="slidenum">
              <a:rPr lang="en-US" smtClean="0"/>
              <a:pPr/>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dirty="0"/>
              <a:t>Constraint Rules for Fields and Records</a:t>
            </a:r>
          </a:p>
        </p:txBody>
      </p:sp>
      <p:sp>
        <p:nvSpPr>
          <p:cNvPr id="17411" name="Content Placeholder 2"/>
          <p:cNvSpPr>
            <a:spLocks noGrp="1"/>
          </p:cNvSpPr>
          <p:nvPr>
            <p:ph idx="1"/>
          </p:nvPr>
        </p:nvSpPr>
        <p:spPr/>
        <p:txBody>
          <a:bodyPr/>
          <a:lstStyle/>
          <a:p>
            <a:r>
              <a:rPr lang="en-US" dirty="0"/>
              <a:t>Scope Rule: Field names are scoped to the record.</a:t>
            </a:r>
          </a:p>
          <a:p>
            <a:pPr lvl="1"/>
            <a:r>
              <a:rPr lang="en-US" dirty="0"/>
              <a:t>must be unique within the record type declaration but can overlap other names in the program.</a:t>
            </a:r>
          </a:p>
          <a:p>
            <a:pPr lvl="1"/>
            <a:r>
              <a:rPr lang="en-US" dirty="0"/>
              <a:t>Scope rules as previously implemented by the parser using class </a:t>
            </a:r>
            <a:r>
              <a:rPr lang="en-US" dirty="0" err="1">
                <a:latin typeface="Consolas" panose="020B0609020204030204" pitchFamily="49" charset="0"/>
              </a:rPr>
              <a:t>IdTable</a:t>
            </a:r>
            <a:r>
              <a:rPr lang="en-US" dirty="0"/>
              <a:t> are still valid without any additional changes for records and fields.</a:t>
            </a:r>
          </a:p>
          <a:p>
            <a:pPr marL="0" indent="0">
              <a:buNone/>
            </a:pPr>
            <a:r>
              <a:rPr lang="en-US" dirty="0"/>
              <a:t>Only one major constraint rule to consider for records:</a:t>
            </a:r>
          </a:p>
          <a:p>
            <a:r>
              <a:rPr lang="en-US" dirty="0"/>
              <a:t>Class </a:t>
            </a:r>
            <a:r>
              <a:rPr lang="en-US" dirty="0">
                <a:latin typeface="Consolas" panose="020B0609020204030204" pitchFamily="49" charset="0"/>
              </a:rPr>
              <a:t>Variable</a:t>
            </a:r>
            <a:r>
              <a:rPr lang="en-US" dirty="0"/>
              <a:t> (and therefore also for </a:t>
            </a:r>
            <a:r>
              <a:rPr lang="en-US" dirty="0" err="1">
                <a:latin typeface="Consolas" panose="020B0609020204030204" pitchFamily="49" charset="0"/>
              </a:rPr>
              <a:t>VariableExpr</a:t>
            </a:r>
            <a:r>
              <a:rPr lang="en-US" dirty="0"/>
              <a:t>)</a:t>
            </a:r>
          </a:p>
          <a:p>
            <a:pPr lvl="1"/>
            <a:r>
              <a:rPr lang="en-US" dirty="0"/>
              <a:t>Miscellaneous Rule: Field expressions are permitted only for variables with a record type or a string type.  (For strings, the only allowed field name is “</a:t>
            </a:r>
            <a:r>
              <a:rPr lang="en-US" dirty="0">
                <a:latin typeface="Consolas" panose="020B0609020204030204" pitchFamily="49" charset="0"/>
              </a:rPr>
              <a:t>length</a:t>
            </a:r>
            <a:r>
              <a:rPr lang="en-US" dirty="0"/>
              <a:t>”.)</a:t>
            </a:r>
          </a:p>
        </p:txBody>
      </p:sp>
      <p:sp>
        <p:nvSpPr>
          <p:cNvPr id="17412" name="Footer Placeholder 3"/>
          <p:cNvSpPr>
            <a:spLocks noGrp="1"/>
          </p:cNvSpPr>
          <p:nvPr>
            <p:ph type="ftr" sz="quarter" idx="10"/>
          </p:nvPr>
        </p:nvSpPr>
        <p:spPr>
          <a:noFill/>
        </p:spPr>
        <p:txBody>
          <a:bodyPr/>
          <a:lstStyle/>
          <a:p>
            <a:r>
              <a:rPr lang="en-US"/>
              <a:t>©SoftMoore Consulting</a:t>
            </a:r>
          </a:p>
        </p:txBody>
      </p:sp>
      <p:sp>
        <p:nvSpPr>
          <p:cNvPr id="17413" name="Slide Number Placeholder 4"/>
          <p:cNvSpPr>
            <a:spLocks noGrp="1"/>
          </p:cNvSpPr>
          <p:nvPr>
            <p:ph type="sldNum" sz="quarter" idx="11"/>
          </p:nvPr>
        </p:nvSpPr>
        <p:spPr>
          <a:noFill/>
        </p:spPr>
        <p:txBody>
          <a:bodyPr/>
          <a:lstStyle/>
          <a:p>
            <a:r>
              <a:rPr lang="en-US"/>
              <a:t>Slide </a:t>
            </a:r>
            <a:fld id="{2CE4CF62-76A5-4B00-9BB0-C60722189635}" type="slidenum">
              <a:rPr lang="en-US" smtClean="0"/>
              <a:pPr/>
              <a:t>20</a:t>
            </a:fld>
            <a:endParaRPr lang="en-US"/>
          </a:p>
        </p:txBody>
      </p:sp>
    </p:spTree>
    <p:extLst>
      <p:ext uri="{BB962C8B-B14F-4D97-AF65-F5344CB8AC3E}">
        <p14:creationId xmlns:p14="http://schemas.microsoft.com/office/powerpoint/2010/main" val="40532597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a:t>
            </a:r>
            <a:r>
              <a:rPr lang="en-US" dirty="0" err="1">
                <a:latin typeface="Consolas" pitchFamily="49" charset="0"/>
                <a:cs typeface="Consolas" pitchFamily="49" charset="0"/>
              </a:rPr>
              <a:t>checkConstraints</a:t>
            </a:r>
            <a:r>
              <a:rPr lang="en-US" dirty="0">
                <a:latin typeface="Consolas" pitchFamily="49" charset="0"/>
                <a:cs typeface="Consolas" pitchFamily="49" charset="0"/>
              </a:rPr>
              <a:t>()</a:t>
            </a:r>
            <a:br>
              <a:rPr lang="en-US" dirty="0"/>
            </a:br>
            <a:r>
              <a:rPr lang="en-US" dirty="0"/>
              <a:t>for Class </a:t>
            </a:r>
            <a:r>
              <a:rPr lang="en-US" dirty="0">
                <a:latin typeface="Consolas" pitchFamily="49" charset="0"/>
                <a:cs typeface="Consolas" pitchFamily="49" charset="0"/>
              </a:rPr>
              <a:t>Variable</a:t>
            </a:r>
          </a:p>
        </p:txBody>
      </p:sp>
      <p:sp>
        <p:nvSpPr>
          <p:cNvPr id="3" name="Content Placeholder 2"/>
          <p:cNvSpPr>
            <a:spLocks noGrp="1"/>
          </p:cNvSpPr>
          <p:nvPr>
            <p:ph idx="1"/>
          </p:nvPr>
        </p:nvSpPr>
        <p:spPr/>
        <p:txBody>
          <a:bodyPr/>
          <a:lstStyle/>
          <a:p>
            <a:r>
              <a:rPr lang="en-US" dirty="0"/>
              <a:t>Consider the following declarations.</a:t>
            </a:r>
          </a:p>
          <a:p>
            <a:pPr lvl="1">
              <a:spcBef>
                <a:spcPts val="0"/>
              </a:spcBef>
              <a:spcAft>
                <a:spcPts val="200"/>
              </a:spcAft>
              <a:buNone/>
            </a:pPr>
            <a:r>
              <a:rPr lang="en-US" sz="1800" dirty="0">
                <a:latin typeface="Consolas" pitchFamily="49" charset="0"/>
                <a:cs typeface="Consolas" pitchFamily="49" charset="0"/>
              </a:rPr>
              <a:t>type Point = record</a:t>
            </a:r>
          </a:p>
          <a:p>
            <a:pPr lvl="1">
              <a:spcBef>
                <a:spcPts val="0"/>
              </a:spcBef>
              <a:spcAft>
                <a:spcPts val="200"/>
              </a:spcAft>
              <a:buNone/>
            </a:pPr>
            <a:r>
              <a:rPr lang="en-US" sz="1800" dirty="0">
                <a:latin typeface="Consolas" pitchFamily="49" charset="0"/>
                <a:cs typeface="Consolas" pitchFamily="49" charset="0"/>
              </a:rPr>
              <a:t>  {</a:t>
            </a:r>
          </a:p>
          <a:p>
            <a:pPr lvl="1">
              <a:spcBef>
                <a:spcPts val="0"/>
              </a:spcBef>
              <a:spcAft>
                <a:spcPts val="200"/>
              </a:spcAft>
              <a:buNone/>
            </a:pPr>
            <a:r>
              <a:rPr lang="en-US" sz="1800" dirty="0">
                <a:latin typeface="Consolas" pitchFamily="49" charset="0"/>
                <a:cs typeface="Consolas" pitchFamily="49" charset="0"/>
              </a:rPr>
              <a:t>    x : Integer;</a:t>
            </a:r>
          </a:p>
          <a:p>
            <a:pPr lvl="1">
              <a:spcBef>
                <a:spcPts val="0"/>
              </a:spcBef>
              <a:spcAft>
                <a:spcPts val="200"/>
              </a:spcAft>
              <a:buNone/>
            </a:pPr>
            <a:r>
              <a:rPr lang="en-US" sz="1800" dirty="0">
                <a:latin typeface="Consolas" pitchFamily="49" charset="0"/>
                <a:cs typeface="Consolas" pitchFamily="49" charset="0"/>
              </a:rPr>
              <a:t>    y : Integer;</a:t>
            </a:r>
          </a:p>
          <a:p>
            <a:pPr lvl="1">
              <a:spcBef>
                <a:spcPts val="0"/>
              </a:spcBef>
              <a:spcAft>
                <a:spcPts val="200"/>
              </a:spcAft>
              <a:buNone/>
            </a:pPr>
            <a:r>
              <a:rPr lang="en-US" sz="1800" dirty="0">
                <a:latin typeface="Consolas" pitchFamily="49" charset="0"/>
                <a:cs typeface="Consolas" pitchFamily="49" charset="0"/>
              </a:rPr>
              <a:t>  };</a:t>
            </a:r>
          </a:p>
          <a:p>
            <a:pPr lvl="1">
              <a:spcBef>
                <a:spcPts val="0"/>
              </a:spcBef>
              <a:spcAft>
                <a:spcPts val="200"/>
              </a:spcAft>
              <a:buNone/>
            </a:pPr>
            <a:endParaRPr lang="en-US" sz="1800" dirty="0">
              <a:latin typeface="Consolas" pitchFamily="49" charset="0"/>
              <a:cs typeface="Consolas" pitchFamily="49" charset="0"/>
            </a:endParaRPr>
          </a:p>
          <a:p>
            <a:pPr lvl="1">
              <a:spcBef>
                <a:spcPts val="0"/>
              </a:spcBef>
              <a:spcAft>
                <a:spcPts val="200"/>
              </a:spcAft>
              <a:buNone/>
            </a:pPr>
            <a:r>
              <a:rPr lang="en-US" sz="1800" dirty="0">
                <a:latin typeface="Consolas" pitchFamily="49" charset="0"/>
                <a:cs typeface="Consolas" pitchFamily="49" charset="0"/>
              </a:rPr>
              <a:t>type Rectangle = record                 // fields are records</a:t>
            </a:r>
          </a:p>
          <a:p>
            <a:pPr lvl="1">
              <a:spcBef>
                <a:spcPts val="0"/>
              </a:spcBef>
              <a:spcAft>
                <a:spcPts val="200"/>
              </a:spcAft>
              <a:buNone/>
            </a:pPr>
            <a:r>
              <a:rPr lang="en-US" sz="1800" dirty="0">
                <a:latin typeface="Consolas" pitchFamily="49" charset="0"/>
                <a:cs typeface="Consolas" pitchFamily="49" charset="0"/>
              </a:rPr>
              <a:t>  {</a:t>
            </a:r>
          </a:p>
          <a:p>
            <a:pPr lvl="1">
              <a:spcBef>
                <a:spcPts val="0"/>
              </a:spcBef>
              <a:spcAft>
                <a:spcPts val="200"/>
              </a:spcAft>
              <a:buNone/>
            </a:pPr>
            <a:r>
              <a:rPr lang="en-US" sz="1800" dirty="0">
                <a:latin typeface="Consolas" pitchFamily="49" charset="0"/>
                <a:cs typeface="Consolas" pitchFamily="49" charset="0"/>
              </a:rPr>
              <a:t>    point1 : Point;</a:t>
            </a:r>
          </a:p>
          <a:p>
            <a:pPr lvl="1">
              <a:spcBef>
                <a:spcPts val="0"/>
              </a:spcBef>
              <a:spcAft>
                <a:spcPts val="200"/>
              </a:spcAft>
              <a:buNone/>
            </a:pPr>
            <a:r>
              <a:rPr lang="en-US" sz="1800" dirty="0">
                <a:latin typeface="Consolas" pitchFamily="49" charset="0"/>
                <a:cs typeface="Consolas" pitchFamily="49" charset="0"/>
              </a:rPr>
              <a:t>    point2 : Point;</a:t>
            </a:r>
          </a:p>
          <a:p>
            <a:pPr lvl="1">
              <a:spcBef>
                <a:spcPts val="0"/>
              </a:spcBef>
              <a:spcAft>
                <a:spcPts val="200"/>
              </a:spcAft>
              <a:buNone/>
            </a:pPr>
            <a:r>
              <a:rPr lang="en-US" sz="1800" dirty="0">
                <a:latin typeface="Consolas" pitchFamily="49" charset="0"/>
                <a:cs typeface="Consolas" pitchFamily="49" charset="0"/>
              </a:rPr>
              <a:t>  };</a:t>
            </a:r>
          </a:p>
          <a:p>
            <a:pPr lvl="1">
              <a:spcBef>
                <a:spcPts val="0"/>
              </a:spcBef>
              <a:spcAft>
                <a:spcPts val="200"/>
              </a:spcAft>
              <a:buNone/>
            </a:pPr>
            <a:endParaRPr lang="en-US" sz="1800" dirty="0">
              <a:latin typeface="Consolas" pitchFamily="49" charset="0"/>
              <a:cs typeface="Consolas" pitchFamily="49" charset="0"/>
            </a:endParaRPr>
          </a:p>
          <a:p>
            <a:pPr lvl="1">
              <a:spcBef>
                <a:spcPts val="0"/>
              </a:spcBef>
              <a:spcAft>
                <a:spcPts val="200"/>
              </a:spcAft>
              <a:buNone/>
            </a:pPr>
            <a:r>
              <a:rPr lang="en-US" sz="1800" dirty="0">
                <a:latin typeface="Consolas" pitchFamily="49" charset="0"/>
                <a:cs typeface="Consolas" pitchFamily="49" charset="0"/>
              </a:rPr>
              <a:t>var r : Rectangle;</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A451E74-E241-4D9B-B11E-E03372E7FBBC}" type="slidenum">
              <a:rPr lang="en-US" smtClean="0"/>
              <a:pPr>
                <a:defRPr/>
              </a:pPr>
              <a:t>21</a:t>
            </a:fld>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a:t>
            </a:r>
            <a:r>
              <a:rPr lang="en-US" dirty="0">
                <a:latin typeface="Consolas" panose="020B0609020204030204" pitchFamily="49" charset="0"/>
              </a:rPr>
              <a:t>checkConstraints()</a:t>
            </a:r>
            <a:br>
              <a:rPr lang="en-US" dirty="0"/>
            </a:br>
            <a:r>
              <a:rPr lang="en-US" dirty="0"/>
              <a:t>for Class </a:t>
            </a:r>
            <a:r>
              <a:rPr lang="en-US" dirty="0">
                <a:latin typeface="Consolas" panose="020B0609020204030204" pitchFamily="49" charset="0"/>
              </a:rPr>
              <a:t>Variable</a:t>
            </a:r>
            <a:r>
              <a:rPr lang="en-US" dirty="0"/>
              <a:t> </a:t>
            </a:r>
            <a:r>
              <a:rPr lang="en-US" sz="2400" dirty="0"/>
              <a:t>(continued)</a:t>
            </a:r>
            <a:endParaRPr lang="en-US" dirty="0"/>
          </a:p>
        </p:txBody>
      </p:sp>
      <p:sp>
        <p:nvSpPr>
          <p:cNvPr id="3" name="Content Placeholder 2"/>
          <p:cNvSpPr>
            <a:spLocks noGrp="1"/>
          </p:cNvSpPr>
          <p:nvPr>
            <p:ph idx="1"/>
          </p:nvPr>
        </p:nvSpPr>
        <p:spPr/>
        <p:txBody>
          <a:bodyPr/>
          <a:lstStyle/>
          <a:p>
            <a:r>
              <a:rPr lang="en-US" dirty="0"/>
              <a:t>Observations</a:t>
            </a:r>
          </a:p>
          <a:p>
            <a:pPr lvl="1"/>
            <a:r>
              <a:rPr lang="en-US" dirty="0">
                <a:latin typeface="Consolas" panose="020B0609020204030204" pitchFamily="49" charset="0"/>
              </a:rPr>
              <a:t>r</a:t>
            </a:r>
            <a:r>
              <a:rPr lang="en-US" dirty="0"/>
              <a:t> has type </a:t>
            </a:r>
            <a:r>
              <a:rPr lang="en-US" dirty="0">
                <a:latin typeface="Consolas" panose="020B0609020204030204" pitchFamily="49" charset="0"/>
              </a:rPr>
              <a:t>Rectangle</a:t>
            </a:r>
          </a:p>
          <a:p>
            <a:pPr lvl="1"/>
            <a:r>
              <a:rPr lang="en-US" dirty="0">
                <a:latin typeface="Consolas" panose="020B0609020204030204" pitchFamily="49" charset="0"/>
              </a:rPr>
              <a:t>r.point1</a:t>
            </a:r>
            <a:r>
              <a:rPr lang="en-US" dirty="0"/>
              <a:t> has type </a:t>
            </a:r>
            <a:r>
              <a:rPr lang="en-US" dirty="0">
                <a:latin typeface="Consolas" panose="020B0609020204030204" pitchFamily="49" charset="0"/>
              </a:rPr>
              <a:t>Point</a:t>
            </a:r>
          </a:p>
          <a:p>
            <a:pPr lvl="1"/>
            <a:r>
              <a:rPr lang="en-US" dirty="0">
                <a:latin typeface="Consolas" panose="020B0609020204030204" pitchFamily="49" charset="0"/>
              </a:rPr>
              <a:t>r.point1.x</a:t>
            </a:r>
            <a:r>
              <a:rPr lang="en-US" dirty="0"/>
              <a:t> has type </a:t>
            </a:r>
            <a:r>
              <a:rPr lang="en-US" dirty="0">
                <a:latin typeface="Consolas" panose="020B0609020204030204" pitchFamily="49" charset="0"/>
              </a:rPr>
              <a:t>Integer</a:t>
            </a:r>
            <a:r>
              <a:rPr lang="en-US" dirty="0"/>
              <a:t> </a:t>
            </a:r>
          </a:p>
          <a:p>
            <a:r>
              <a:rPr lang="en-US" dirty="0"/>
              <a:t>For each selector expression applied to a record variable, </a:t>
            </a:r>
            <a:r>
              <a:rPr lang="en-US" dirty="0">
                <a:latin typeface="Consolas" panose="020B0609020204030204" pitchFamily="49" charset="0"/>
              </a:rPr>
              <a:t>checkConstraints()</a:t>
            </a:r>
            <a:r>
              <a:rPr lang="en-US" dirty="0"/>
              <a:t> must</a:t>
            </a:r>
          </a:p>
          <a:p>
            <a:pPr lvl="1"/>
            <a:r>
              <a:rPr lang="en-US" dirty="0"/>
              <a:t>Verify that the selector expression is a field expression.</a:t>
            </a:r>
          </a:p>
          <a:p>
            <a:pPr lvl="1"/>
            <a:r>
              <a:rPr lang="en-US" dirty="0"/>
              <a:t>Check that the field name in the expression is the name of a field declared within the record type.</a:t>
            </a:r>
          </a:p>
          <a:p>
            <a:pPr lvl="1"/>
            <a:r>
              <a:rPr lang="en-US" dirty="0"/>
              <a:t>Set the declaration field in the field expression to the field declaration of the record.</a:t>
            </a:r>
          </a:p>
          <a:p>
            <a:pPr marL="914400" lvl="2" indent="0">
              <a:buNone/>
            </a:pPr>
            <a:r>
              <a:rPr lang="en-US" dirty="0" err="1">
                <a:latin typeface="Consolas" panose="020B0609020204030204" pitchFamily="49" charset="0"/>
              </a:rPr>
              <a:t>fieldExpr.setFieldDecl</a:t>
            </a:r>
            <a:r>
              <a:rPr lang="en-US" dirty="0">
                <a:latin typeface="Consolas" panose="020B0609020204030204" pitchFamily="49" charset="0"/>
              </a:rPr>
              <a:t>(</a:t>
            </a:r>
            <a:r>
              <a:rPr lang="en-US" dirty="0" err="1">
                <a:latin typeface="Consolas" panose="020B0609020204030204" pitchFamily="49" charset="0"/>
              </a:rPr>
              <a:t>fieldDecl</a:t>
            </a:r>
            <a:r>
              <a:rPr lang="en-US" dirty="0">
                <a:latin typeface="Consolas" panose="020B0609020204030204" pitchFamily="49" charset="0"/>
              </a:rPr>
              <a:t>);</a:t>
            </a:r>
          </a:p>
          <a:p>
            <a:pPr lvl="1"/>
            <a:r>
              <a:rPr lang="en-US" dirty="0"/>
              <a:t>Set the type of the variable to the field type.</a:t>
            </a:r>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3A451E74-E241-4D9B-B11E-E03372E7FBBC}" type="slidenum">
              <a:rPr lang="en-US" smtClean="0"/>
              <a:pPr/>
              <a:t>22</a:t>
            </a:fld>
            <a:endParaRPr lang="en-US"/>
          </a:p>
        </p:txBody>
      </p:sp>
    </p:spTree>
    <p:extLst>
      <p:ext uri="{BB962C8B-B14F-4D97-AF65-F5344CB8AC3E}">
        <p14:creationId xmlns:p14="http://schemas.microsoft.com/office/powerpoint/2010/main" val="42185955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a:t>
            </a:r>
            <a:r>
              <a:rPr lang="en-US" dirty="0">
                <a:latin typeface="Consolas" panose="020B0609020204030204" pitchFamily="49" charset="0"/>
              </a:rPr>
              <a:t>emit()</a:t>
            </a:r>
            <a:r>
              <a:rPr lang="en-US" dirty="0"/>
              <a:t> for Class </a:t>
            </a:r>
            <a:r>
              <a:rPr lang="en-US" dirty="0" err="1">
                <a:latin typeface="Consolas" panose="020B0609020204030204" pitchFamily="49" charset="0"/>
              </a:rPr>
              <a:t>FieldExpr</a:t>
            </a:r>
            <a:endParaRPr lang="en-US" dirty="0">
              <a:latin typeface="Consolas" panose="020B0609020204030204" pitchFamily="49" charset="0"/>
            </a:endParaRPr>
          </a:p>
        </p:txBody>
      </p:sp>
      <p:sp>
        <p:nvSpPr>
          <p:cNvPr id="3" name="Content Placeholder 2"/>
          <p:cNvSpPr>
            <a:spLocks noGrp="1"/>
          </p:cNvSpPr>
          <p:nvPr>
            <p:ph idx="1"/>
          </p:nvPr>
        </p:nvSpPr>
        <p:spPr/>
        <p:txBody>
          <a:bodyPr/>
          <a:lstStyle/>
          <a:p>
            <a:r>
              <a:rPr lang="en-US" dirty="0"/>
              <a:t>Code generation in class </a:t>
            </a:r>
            <a:r>
              <a:rPr lang="en-US" dirty="0" err="1">
                <a:latin typeface="Consolas" panose="020B0609020204030204" pitchFamily="49" charset="0"/>
              </a:rPr>
              <a:t>FieldExpr</a:t>
            </a:r>
            <a:r>
              <a:rPr lang="en-US" dirty="0"/>
              <a:t> is straightforward.  We need to emit code to load the value for the field offset, which is just an integer whose value is known at compile time.</a:t>
            </a:r>
          </a:p>
          <a:p>
            <a:pPr marL="457200" lvl="1" indent="0">
              <a:buNone/>
            </a:pPr>
            <a:r>
              <a:rPr lang="en-US" sz="1800" dirty="0">
                <a:latin typeface="Consolas" panose="020B0609020204030204" pitchFamily="49" charset="0"/>
              </a:rPr>
              <a:t>emit("LDCINT " + </a:t>
            </a:r>
            <a:r>
              <a:rPr lang="en-US" sz="1800" dirty="0" err="1">
                <a:latin typeface="Consolas" panose="020B0609020204030204" pitchFamily="49" charset="0"/>
              </a:rPr>
              <a:t>fieldDecl.getOffset</a:t>
            </a:r>
            <a:r>
              <a:rPr lang="en-US" sz="1800" dirty="0">
                <a:latin typeface="Consolas" panose="020B0609020204030204" pitchFamily="49" charset="0"/>
              </a:rPr>
              <a:t>());</a:t>
            </a:r>
          </a:p>
          <a:p>
            <a:endParaRPr lang="en-US" dirty="0"/>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3A451E74-E241-4D9B-B11E-E03372E7FBBC}" type="slidenum">
              <a:rPr lang="en-US" smtClean="0"/>
              <a:pPr/>
              <a:t>23</a:t>
            </a:fld>
            <a:endParaRPr lang="en-US"/>
          </a:p>
        </p:txBody>
      </p:sp>
    </p:spTree>
    <p:extLst>
      <p:ext uri="{BB962C8B-B14F-4D97-AF65-F5344CB8AC3E}">
        <p14:creationId xmlns:p14="http://schemas.microsoft.com/office/powerpoint/2010/main" val="21747611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a:t>
            </a:r>
            <a:r>
              <a:rPr lang="en-US" dirty="0">
                <a:latin typeface="Consolas" panose="020B0609020204030204" pitchFamily="49" charset="0"/>
              </a:rPr>
              <a:t>emit()</a:t>
            </a:r>
            <a:r>
              <a:rPr lang="en-US" dirty="0"/>
              <a:t> for Class </a:t>
            </a:r>
            <a:r>
              <a:rPr lang="en-US" dirty="0">
                <a:latin typeface="Consolas" panose="020B0609020204030204" pitchFamily="49" charset="0"/>
              </a:rPr>
              <a:t>Variable</a:t>
            </a:r>
          </a:p>
        </p:txBody>
      </p:sp>
      <p:sp>
        <p:nvSpPr>
          <p:cNvPr id="3" name="Content Placeholder 2"/>
          <p:cNvSpPr>
            <a:spLocks noGrp="1"/>
          </p:cNvSpPr>
          <p:nvPr>
            <p:ph idx="1"/>
          </p:nvPr>
        </p:nvSpPr>
        <p:spPr>
          <a:xfrm>
            <a:off x="458788" y="1363663"/>
            <a:ext cx="8226425" cy="4935537"/>
          </a:xfrm>
        </p:spPr>
        <p:txBody>
          <a:bodyPr/>
          <a:lstStyle/>
          <a:p>
            <a:r>
              <a:rPr lang="en-US" dirty="0"/>
              <a:t>First, as with non-array types, </a:t>
            </a:r>
            <a:r>
              <a:rPr lang="en-US" dirty="0">
                <a:latin typeface="Consolas" panose="020B0609020204030204" pitchFamily="49" charset="0"/>
              </a:rPr>
              <a:t>emit()</a:t>
            </a:r>
            <a:r>
              <a:rPr lang="en-US" dirty="0"/>
              <a:t> must generate code to leave the relative address of the variable on the stack (i.e., the address of the first byte of the record).</a:t>
            </a:r>
          </a:p>
          <a:p>
            <a:pPr lvl="1"/>
            <a:r>
              <a:rPr lang="en-US" dirty="0"/>
              <a:t>no change required to existing code</a:t>
            </a:r>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3A451E74-E241-4D9B-B11E-E03372E7FBBC}" type="slidenum">
              <a:rPr lang="en-US" smtClean="0"/>
              <a:pPr/>
              <a:t>24</a:t>
            </a:fld>
            <a:endParaRPr lang="en-US"/>
          </a:p>
        </p:txBody>
      </p:sp>
      <p:sp>
        <p:nvSpPr>
          <p:cNvPr id="6" name="TextBox 5">
            <a:extLst>
              <a:ext uri="{FF2B5EF4-FFF2-40B4-BE49-F238E27FC236}">
                <a16:creationId xmlns:a16="http://schemas.microsoft.com/office/drawing/2014/main" id="{E0A6A7B3-CC46-E95F-B88C-515C84FD685F}"/>
              </a:ext>
            </a:extLst>
          </p:cNvPr>
          <p:cNvSpPr txBox="1"/>
          <p:nvPr/>
        </p:nvSpPr>
        <p:spPr>
          <a:xfrm>
            <a:off x="3203677" y="5929868"/>
            <a:ext cx="2736647" cy="369332"/>
          </a:xfrm>
          <a:prstGeom prst="rect">
            <a:avLst/>
          </a:prstGeom>
          <a:noFill/>
        </p:spPr>
        <p:txBody>
          <a:bodyPr wrap="none" rtlCol="0">
            <a:spAutoFit/>
          </a:bodyPr>
          <a:lstStyle/>
          <a:p>
            <a:r>
              <a:rPr lang="en-US" sz="1800" dirty="0"/>
              <a:t>(continued on next page)</a:t>
            </a:r>
          </a:p>
        </p:txBody>
      </p:sp>
    </p:spTree>
    <p:extLst>
      <p:ext uri="{BB962C8B-B14F-4D97-AF65-F5344CB8AC3E}">
        <p14:creationId xmlns:p14="http://schemas.microsoft.com/office/powerpoint/2010/main" val="40264941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a:t>
            </a:r>
            <a:r>
              <a:rPr lang="en-US" dirty="0">
                <a:latin typeface="Consolas" panose="020B0609020204030204" pitchFamily="49" charset="0"/>
              </a:rPr>
              <a:t>emit()</a:t>
            </a:r>
            <a:r>
              <a:rPr lang="en-US" dirty="0"/>
              <a:t> for Class </a:t>
            </a:r>
            <a:r>
              <a:rPr lang="en-US" dirty="0">
                <a:latin typeface="Consolas" panose="020B0609020204030204" pitchFamily="49" charset="0"/>
              </a:rPr>
              <a:t>Variable</a:t>
            </a:r>
            <a:br>
              <a:rPr lang="en-US" dirty="0">
                <a:latin typeface="Consolas" panose="020B0609020204030204" pitchFamily="49" charset="0"/>
              </a:rPr>
            </a:br>
            <a:r>
              <a:rPr lang="en-US" sz="2400" dirty="0"/>
              <a:t>(continued)</a:t>
            </a:r>
          </a:p>
        </p:txBody>
      </p:sp>
      <p:sp>
        <p:nvSpPr>
          <p:cNvPr id="3" name="Content Placeholder 2"/>
          <p:cNvSpPr>
            <a:spLocks noGrp="1"/>
          </p:cNvSpPr>
          <p:nvPr>
            <p:ph idx="1"/>
          </p:nvPr>
        </p:nvSpPr>
        <p:spPr>
          <a:xfrm>
            <a:off x="458788" y="1363663"/>
            <a:ext cx="8226425" cy="4935537"/>
          </a:xfrm>
        </p:spPr>
        <p:txBody>
          <a:bodyPr/>
          <a:lstStyle/>
          <a:p>
            <a:r>
              <a:rPr lang="en-US" dirty="0"/>
              <a:t>Then, for each selector expression, </a:t>
            </a:r>
            <a:r>
              <a:rPr lang="en-US" dirty="0">
                <a:latin typeface="Consolas" panose="020B0609020204030204" pitchFamily="49" charset="0"/>
              </a:rPr>
              <a:t>emit()</a:t>
            </a:r>
            <a:r>
              <a:rPr lang="en-US" dirty="0"/>
              <a:t> must</a:t>
            </a:r>
          </a:p>
          <a:p>
            <a:pPr lvl="1"/>
            <a:r>
              <a:rPr lang="en-US" dirty="0"/>
              <a:t>Cast the expression to a field expression.</a:t>
            </a:r>
          </a:p>
          <a:p>
            <a:pPr marL="914400" lvl="2" indent="0">
              <a:buNone/>
            </a:pPr>
            <a:r>
              <a:rPr lang="en-US" dirty="0" err="1">
                <a:latin typeface="Consolas" panose="020B0609020204030204" pitchFamily="49" charset="0"/>
              </a:rPr>
              <a:t>FieldExpr</a:t>
            </a:r>
            <a:r>
              <a:rPr lang="en-US" dirty="0">
                <a:latin typeface="Consolas" panose="020B0609020204030204" pitchFamily="49" charset="0"/>
              </a:rPr>
              <a:t> </a:t>
            </a:r>
            <a:r>
              <a:rPr lang="en-US" dirty="0" err="1">
                <a:latin typeface="Consolas" panose="020B0609020204030204" pitchFamily="49" charset="0"/>
              </a:rPr>
              <a:t>fieldExpr</a:t>
            </a:r>
            <a:r>
              <a:rPr lang="en-US" dirty="0">
                <a:latin typeface="Consolas" panose="020B0609020204030204" pitchFamily="49" charset="0"/>
              </a:rPr>
              <a:t> = (</a:t>
            </a:r>
            <a:r>
              <a:rPr lang="en-US" dirty="0" err="1">
                <a:latin typeface="Consolas" panose="020B0609020204030204" pitchFamily="49" charset="0"/>
              </a:rPr>
              <a:t>FieldExpr</a:t>
            </a:r>
            <a:r>
              <a:rPr lang="en-US" dirty="0">
                <a:latin typeface="Consolas" panose="020B0609020204030204" pitchFamily="49" charset="0"/>
              </a:rPr>
              <a:t>) expr;</a:t>
            </a:r>
          </a:p>
          <a:p>
            <a:pPr lvl="1"/>
            <a:r>
              <a:rPr lang="en-US" dirty="0"/>
              <a:t>Generate code for the offset of the field.</a:t>
            </a:r>
          </a:p>
          <a:p>
            <a:pPr marL="914400" lvl="2" indent="0">
              <a:buNone/>
            </a:pPr>
            <a:r>
              <a:rPr lang="en-US" dirty="0" err="1">
                <a:latin typeface="Consolas" panose="020B0609020204030204" pitchFamily="49" charset="0"/>
              </a:rPr>
              <a:t>expr.emit</a:t>
            </a:r>
            <a:r>
              <a:rPr lang="en-US" dirty="0">
                <a:latin typeface="Consolas" panose="020B0609020204030204" pitchFamily="49" charset="0"/>
              </a:rPr>
              <a:t>();</a:t>
            </a:r>
          </a:p>
          <a:p>
            <a:pPr lvl="1"/>
            <a:r>
              <a:rPr lang="en-US" dirty="0"/>
              <a:t>Generate code to add the offset to the relative address of the variable.</a:t>
            </a:r>
          </a:p>
          <a:p>
            <a:pPr marL="914400" lvl="2" indent="0">
              <a:buNone/>
            </a:pPr>
            <a:r>
              <a:rPr lang="en-US" dirty="0">
                <a:latin typeface="Consolas" panose="020B0609020204030204" pitchFamily="49" charset="0"/>
              </a:rPr>
              <a:t>emit("ADD");</a:t>
            </a:r>
          </a:p>
          <a:p>
            <a:pPr lvl="1"/>
            <a:r>
              <a:rPr lang="en-US" dirty="0"/>
              <a:t>Change type of the variable to the field type of the record in case there are more selector expressions.</a:t>
            </a:r>
          </a:p>
          <a:p>
            <a:pPr marL="914400" lvl="2" indent="0">
              <a:buNone/>
            </a:pPr>
            <a:r>
              <a:rPr lang="en-US" dirty="0">
                <a:latin typeface="Consolas" panose="020B0609020204030204" pitchFamily="49" charset="0"/>
              </a:rPr>
              <a:t>type = </a:t>
            </a:r>
            <a:r>
              <a:rPr lang="en-US" dirty="0" err="1">
                <a:latin typeface="Consolas" panose="020B0609020204030204" pitchFamily="49" charset="0"/>
              </a:rPr>
              <a:t>fieldExpr.getFieldDecl</a:t>
            </a:r>
            <a:r>
              <a:rPr lang="en-US" dirty="0">
                <a:latin typeface="Consolas" panose="020B0609020204030204" pitchFamily="49" charset="0"/>
              </a:rPr>
              <a:t>().</a:t>
            </a:r>
            <a:r>
              <a:rPr lang="en-US" dirty="0" err="1">
                <a:latin typeface="Consolas" panose="020B0609020204030204" pitchFamily="49" charset="0"/>
              </a:rPr>
              <a:t>getType</a:t>
            </a:r>
            <a:r>
              <a:rPr lang="en-US" dirty="0">
                <a:latin typeface="Consolas" panose="020B0609020204030204" pitchFamily="49" charset="0"/>
              </a:rPr>
              <a:t>();</a:t>
            </a:r>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3A451E74-E241-4D9B-B11E-E03372E7FBBC}" type="slidenum">
              <a:rPr lang="en-US" smtClean="0"/>
              <a:pPr/>
              <a:t>25</a:t>
            </a:fld>
            <a:endParaRPr lang="en-US"/>
          </a:p>
        </p:txBody>
      </p:sp>
      <p:sp>
        <p:nvSpPr>
          <p:cNvPr id="6" name="TextBox 5">
            <a:extLst>
              <a:ext uri="{FF2B5EF4-FFF2-40B4-BE49-F238E27FC236}">
                <a16:creationId xmlns:a16="http://schemas.microsoft.com/office/drawing/2014/main" id="{25F0C9FF-DD51-C6D5-CBC0-CEC171C328A9}"/>
              </a:ext>
            </a:extLst>
          </p:cNvPr>
          <p:cNvSpPr txBox="1"/>
          <p:nvPr/>
        </p:nvSpPr>
        <p:spPr>
          <a:xfrm>
            <a:off x="1369040" y="5329704"/>
            <a:ext cx="6405921" cy="969496"/>
          </a:xfrm>
          <a:prstGeom prst="rect">
            <a:avLst/>
          </a:prstGeom>
          <a:noFill/>
          <a:ln>
            <a:solidFill>
              <a:schemeClr val="tx1"/>
            </a:solidFill>
          </a:ln>
        </p:spPr>
        <p:txBody>
          <a:bodyPr wrap="none" rtlCol="0">
            <a:spAutoFit/>
          </a:bodyPr>
          <a:lstStyle/>
          <a:p>
            <a:pPr algn="l"/>
            <a:r>
              <a:rPr lang="en-US" sz="1900" dirty="0">
                <a:latin typeface="+mn-lt"/>
              </a:rPr>
              <a:t>As an optimization, don’t generate code for the second</a:t>
            </a:r>
          </a:p>
          <a:p>
            <a:pPr algn="l"/>
            <a:r>
              <a:rPr lang="en-US" sz="1900" dirty="0">
                <a:latin typeface="+mn-lt"/>
              </a:rPr>
              <a:t>and third steps above if the field offset is 0 since doing so</a:t>
            </a:r>
          </a:p>
          <a:p>
            <a:pPr algn="l"/>
            <a:r>
              <a:rPr lang="en-US" sz="1900" dirty="0">
                <a:latin typeface="+mn-lt"/>
              </a:rPr>
              <a:t>would simply add 0 to the relative address of the variable.</a:t>
            </a:r>
          </a:p>
        </p:txBody>
      </p:sp>
    </p:spTree>
    <p:extLst>
      <p:ext uri="{BB962C8B-B14F-4D97-AF65-F5344CB8AC3E}">
        <p14:creationId xmlns:p14="http://schemas.microsoft.com/office/powerpoint/2010/main" val="3147976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dirty="0"/>
              <a:t>Using CPRL Records: Examples</a:t>
            </a:r>
          </a:p>
        </p:txBody>
      </p:sp>
      <p:sp>
        <p:nvSpPr>
          <p:cNvPr id="4099" name="Content Placeholder 2"/>
          <p:cNvSpPr>
            <a:spLocks noGrp="1"/>
          </p:cNvSpPr>
          <p:nvPr>
            <p:ph idx="1"/>
          </p:nvPr>
        </p:nvSpPr>
        <p:spPr>
          <a:xfrm>
            <a:off x="458787" y="1363663"/>
            <a:ext cx="8321040" cy="4935537"/>
          </a:xfrm>
        </p:spPr>
        <p:txBody>
          <a:bodyPr/>
          <a:lstStyle/>
          <a:p>
            <a:pPr marL="182880" lvl="1" indent="0">
              <a:spcBef>
                <a:spcPts val="0"/>
              </a:spcBef>
              <a:spcAft>
                <a:spcPts val="300"/>
              </a:spcAft>
              <a:buFontTx/>
              <a:buNone/>
            </a:pPr>
            <a:r>
              <a:rPr lang="en-US" sz="1800" dirty="0">
                <a:latin typeface="Consolas" pitchFamily="49" charset="0"/>
                <a:cs typeface="Consolas" pitchFamily="49" charset="0"/>
              </a:rPr>
              <a:t>type Point = record</a:t>
            </a:r>
          </a:p>
          <a:p>
            <a:pPr marL="182880" lvl="1" indent="0">
              <a:spcBef>
                <a:spcPts val="0"/>
              </a:spcBef>
              <a:spcAft>
                <a:spcPts val="300"/>
              </a:spcAft>
              <a:buFontTx/>
              <a:buNone/>
            </a:pPr>
            <a:r>
              <a:rPr lang="en-US" sz="1800" dirty="0">
                <a:latin typeface="Consolas" pitchFamily="49" charset="0"/>
                <a:cs typeface="Consolas" pitchFamily="49" charset="0"/>
              </a:rPr>
              <a:t>  {</a:t>
            </a:r>
          </a:p>
          <a:p>
            <a:pPr marL="182880" lvl="1" indent="0">
              <a:spcBef>
                <a:spcPts val="0"/>
              </a:spcBef>
              <a:spcAft>
                <a:spcPts val="300"/>
              </a:spcAft>
              <a:buFontTx/>
              <a:buNone/>
            </a:pPr>
            <a:r>
              <a:rPr lang="en-US" sz="1800" dirty="0">
                <a:latin typeface="Consolas" pitchFamily="49" charset="0"/>
                <a:cs typeface="Consolas" pitchFamily="49" charset="0"/>
              </a:rPr>
              <a:t>    x : Integer;</a:t>
            </a:r>
          </a:p>
          <a:p>
            <a:pPr marL="182880" lvl="1" indent="0">
              <a:spcBef>
                <a:spcPts val="0"/>
              </a:spcBef>
              <a:spcAft>
                <a:spcPts val="300"/>
              </a:spcAft>
              <a:buFontTx/>
              <a:buNone/>
            </a:pPr>
            <a:r>
              <a:rPr lang="en-US" sz="1800" dirty="0">
                <a:latin typeface="Consolas" pitchFamily="49" charset="0"/>
                <a:cs typeface="Consolas" pitchFamily="49" charset="0"/>
              </a:rPr>
              <a:t>    y : Integer;</a:t>
            </a:r>
          </a:p>
          <a:p>
            <a:pPr marL="182880" lvl="1" indent="0">
              <a:spcBef>
                <a:spcPts val="0"/>
              </a:spcBef>
              <a:spcAft>
                <a:spcPts val="300"/>
              </a:spcAft>
              <a:buFontTx/>
              <a:buNone/>
            </a:pPr>
            <a:r>
              <a:rPr lang="en-US" sz="1800" dirty="0">
                <a:latin typeface="Consolas" pitchFamily="49" charset="0"/>
                <a:cs typeface="Consolas" pitchFamily="49" charset="0"/>
              </a:rPr>
              <a:t>  };</a:t>
            </a:r>
          </a:p>
          <a:p>
            <a:pPr marL="182880" lvl="1" indent="0">
              <a:spcBef>
                <a:spcPts val="0"/>
              </a:spcBef>
              <a:spcAft>
                <a:spcPts val="300"/>
              </a:spcAft>
              <a:buFontTx/>
              <a:buNone/>
            </a:pPr>
            <a:endParaRPr lang="en-US" sz="1800" dirty="0">
              <a:latin typeface="Consolas" pitchFamily="49" charset="0"/>
              <a:cs typeface="Consolas" pitchFamily="49" charset="0"/>
            </a:endParaRPr>
          </a:p>
          <a:p>
            <a:pPr marL="182880" lvl="1" indent="0">
              <a:spcBef>
                <a:spcPts val="0"/>
              </a:spcBef>
              <a:spcAft>
                <a:spcPts val="300"/>
              </a:spcAft>
              <a:buFontTx/>
              <a:buNone/>
            </a:pPr>
            <a:r>
              <a:rPr lang="en-US" sz="1800" dirty="0">
                <a:latin typeface="Consolas" pitchFamily="49" charset="0"/>
                <a:cs typeface="Consolas" pitchFamily="49" charset="0"/>
              </a:rPr>
              <a:t>type </a:t>
            </a:r>
            <a:r>
              <a:rPr lang="en-US" sz="1800" dirty="0" err="1">
                <a:latin typeface="Consolas" pitchFamily="49" charset="0"/>
                <a:cs typeface="Consolas" pitchFamily="49" charset="0"/>
              </a:rPr>
              <a:t>MonthName</a:t>
            </a:r>
            <a:r>
              <a:rPr lang="en-US" sz="1800" dirty="0">
                <a:latin typeface="Consolas" pitchFamily="49" charset="0"/>
                <a:cs typeface="Consolas" pitchFamily="49" charset="0"/>
              </a:rPr>
              <a:t> = string[9];</a:t>
            </a:r>
          </a:p>
          <a:p>
            <a:pPr marL="182880" lvl="1" indent="0">
              <a:spcBef>
                <a:spcPts val="0"/>
              </a:spcBef>
              <a:spcAft>
                <a:spcPts val="300"/>
              </a:spcAft>
              <a:buFontTx/>
              <a:buNone/>
            </a:pPr>
            <a:r>
              <a:rPr lang="en-US" sz="1800" dirty="0">
                <a:latin typeface="Consolas" pitchFamily="49" charset="0"/>
                <a:cs typeface="Consolas" pitchFamily="49" charset="0"/>
              </a:rPr>
              <a:t>type Month = record</a:t>
            </a:r>
          </a:p>
          <a:p>
            <a:pPr marL="182880" lvl="1" indent="0">
              <a:spcBef>
                <a:spcPts val="0"/>
              </a:spcBef>
              <a:spcAft>
                <a:spcPts val="300"/>
              </a:spcAft>
              <a:buFontTx/>
              <a:buNone/>
            </a:pPr>
            <a:r>
              <a:rPr lang="en-US" sz="1800" dirty="0">
                <a:latin typeface="Consolas" pitchFamily="49" charset="0"/>
                <a:cs typeface="Consolas" pitchFamily="49" charset="0"/>
              </a:rPr>
              <a:t>  {</a:t>
            </a:r>
          </a:p>
          <a:p>
            <a:pPr marL="182880" lvl="1" indent="0">
              <a:spcBef>
                <a:spcPts val="0"/>
              </a:spcBef>
              <a:spcAft>
                <a:spcPts val="300"/>
              </a:spcAft>
              <a:buFontTx/>
              <a:buNone/>
            </a:pPr>
            <a:r>
              <a:rPr lang="en-US" sz="1800" dirty="0">
                <a:latin typeface="Consolas" pitchFamily="49" charset="0"/>
                <a:cs typeface="Consolas" pitchFamily="49" charset="0"/>
              </a:rPr>
              <a:t>    name    : </a:t>
            </a:r>
            <a:r>
              <a:rPr lang="en-US" sz="1800" dirty="0" err="1">
                <a:latin typeface="Consolas" pitchFamily="49" charset="0"/>
                <a:cs typeface="Consolas" pitchFamily="49" charset="0"/>
              </a:rPr>
              <a:t>MonthName</a:t>
            </a:r>
            <a:r>
              <a:rPr lang="en-US" sz="1800" dirty="0">
                <a:latin typeface="Consolas" pitchFamily="49" charset="0"/>
                <a:cs typeface="Consolas" pitchFamily="49" charset="0"/>
              </a:rPr>
              <a:t>;</a:t>
            </a:r>
          </a:p>
          <a:p>
            <a:pPr marL="182880" lvl="1" indent="0">
              <a:spcBef>
                <a:spcPts val="0"/>
              </a:spcBef>
              <a:spcAft>
                <a:spcPts val="300"/>
              </a:spcAft>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maxDays</a:t>
            </a:r>
            <a:r>
              <a:rPr lang="en-US" sz="1800" dirty="0">
                <a:latin typeface="Consolas" pitchFamily="49" charset="0"/>
                <a:cs typeface="Consolas" pitchFamily="49" charset="0"/>
              </a:rPr>
              <a:t> : Integer;</a:t>
            </a:r>
          </a:p>
          <a:p>
            <a:pPr marL="182880" lvl="1" indent="0">
              <a:spcBef>
                <a:spcPts val="0"/>
              </a:spcBef>
              <a:spcAft>
                <a:spcPts val="300"/>
              </a:spcAft>
              <a:buFontTx/>
              <a:buNone/>
            </a:pPr>
            <a:r>
              <a:rPr lang="en-US" sz="1800" dirty="0">
                <a:latin typeface="Consolas" pitchFamily="49" charset="0"/>
                <a:cs typeface="Consolas" pitchFamily="49" charset="0"/>
              </a:rPr>
              <a:t>  };</a:t>
            </a:r>
          </a:p>
          <a:p>
            <a:pPr marL="182880" lvl="1" indent="0">
              <a:spcBef>
                <a:spcPts val="0"/>
              </a:spcBef>
              <a:spcAft>
                <a:spcPts val="300"/>
              </a:spcAft>
              <a:buFontTx/>
              <a:buNone/>
            </a:pPr>
            <a:endParaRPr lang="en-US" sz="1800" dirty="0">
              <a:latin typeface="Consolas" pitchFamily="49" charset="0"/>
              <a:cs typeface="Consolas" pitchFamily="49" charset="0"/>
            </a:endParaRPr>
          </a:p>
        </p:txBody>
      </p:sp>
      <p:sp>
        <p:nvSpPr>
          <p:cNvPr id="4100" name="Footer Placeholder 3"/>
          <p:cNvSpPr>
            <a:spLocks noGrp="1"/>
          </p:cNvSpPr>
          <p:nvPr>
            <p:ph type="ftr" sz="quarter" idx="10"/>
          </p:nvPr>
        </p:nvSpPr>
        <p:spPr>
          <a:noFill/>
        </p:spPr>
        <p:txBody>
          <a:bodyPr/>
          <a:lstStyle/>
          <a:p>
            <a:r>
              <a:rPr lang="en-US"/>
              <a:t>©SoftMoore Consulting</a:t>
            </a:r>
          </a:p>
        </p:txBody>
      </p:sp>
      <p:sp>
        <p:nvSpPr>
          <p:cNvPr id="4101" name="Slide Number Placeholder 4"/>
          <p:cNvSpPr>
            <a:spLocks noGrp="1"/>
          </p:cNvSpPr>
          <p:nvPr>
            <p:ph type="sldNum" sz="quarter" idx="11"/>
          </p:nvPr>
        </p:nvSpPr>
        <p:spPr>
          <a:noFill/>
        </p:spPr>
        <p:txBody>
          <a:bodyPr/>
          <a:lstStyle/>
          <a:p>
            <a:r>
              <a:rPr lang="en-US"/>
              <a:t>Slide </a:t>
            </a:r>
            <a:fld id="{1516574E-B683-4C8F-B161-144BCACCF6BA}" type="slidenum">
              <a:rPr lang="en-US" smtClean="0"/>
              <a:pPr/>
              <a:t>3</a:t>
            </a:fld>
            <a:endParaRPr lang="en-US"/>
          </a:p>
        </p:txBody>
      </p:sp>
      <p:sp>
        <p:nvSpPr>
          <p:cNvPr id="2" name="TextBox 1">
            <a:extLst>
              <a:ext uri="{FF2B5EF4-FFF2-40B4-BE49-F238E27FC236}">
                <a16:creationId xmlns:a16="http://schemas.microsoft.com/office/drawing/2014/main" id="{B63D27D5-3993-8E1C-1965-8AE4A6A5761C}"/>
              </a:ext>
            </a:extLst>
          </p:cNvPr>
          <p:cNvSpPr txBox="1"/>
          <p:nvPr/>
        </p:nvSpPr>
        <p:spPr>
          <a:xfrm>
            <a:off x="3203677" y="5929868"/>
            <a:ext cx="2736647" cy="369332"/>
          </a:xfrm>
          <a:prstGeom prst="rect">
            <a:avLst/>
          </a:prstGeom>
          <a:noFill/>
        </p:spPr>
        <p:txBody>
          <a:bodyPr wrap="none" rtlCol="0">
            <a:spAutoFit/>
          </a:bodyPr>
          <a:lstStyle/>
          <a:p>
            <a:r>
              <a:rPr lang="en-US" sz="1800" dirty="0"/>
              <a:t>(continued on next page)</a:t>
            </a:r>
          </a:p>
        </p:txBody>
      </p:sp>
    </p:spTree>
    <p:extLst>
      <p:ext uri="{BB962C8B-B14F-4D97-AF65-F5344CB8AC3E}">
        <p14:creationId xmlns:p14="http://schemas.microsoft.com/office/powerpoint/2010/main" val="19384261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dirty="0"/>
              <a:t>Using CPRL Records: Examples</a:t>
            </a:r>
            <a:br>
              <a:rPr lang="en-US" dirty="0"/>
            </a:br>
            <a:r>
              <a:rPr lang="en-US" sz="2400" dirty="0"/>
              <a:t>(continued)</a:t>
            </a:r>
            <a:endParaRPr lang="en-US" dirty="0"/>
          </a:p>
        </p:txBody>
      </p:sp>
      <p:sp>
        <p:nvSpPr>
          <p:cNvPr id="4099" name="Content Placeholder 2"/>
          <p:cNvSpPr>
            <a:spLocks noGrp="1"/>
          </p:cNvSpPr>
          <p:nvPr>
            <p:ph idx="1"/>
          </p:nvPr>
        </p:nvSpPr>
        <p:spPr>
          <a:xfrm>
            <a:off x="458787" y="1363663"/>
            <a:ext cx="8321040" cy="4935537"/>
          </a:xfrm>
          <a:noFill/>
          <a:ln w="9525">
            <a:noFill/>
            <a:miter lim="800000"/>
            <a:headEnd/>
            <a:tailEnd/>
          </a:ln>
        </p:spPr>
        <p:txBody>
          <a:bodyPr vert="horz" wrap="square" lIns="92075" tIns="46038" rIns="92075" bIns="46038" numCol="1" anchor="t" anchorCtr="0" compatLnSpc="1">
            <a:prstTxWarp prst="textNoShape">
              <a:avLst/>
            </a:prstTxWarp>
          </a:bodyPr>
          <a:lstStyle/>
          <a:p>
            <a:pPr marL="182880" lvl="1" indent="0">
              <a:spcBef>
                <a:spcPts val="0"/>
              </a:spcBef>
              <a:spcAft>
                <a:spcPts val="300"/>
              </a:spcAft>
              <a:buNone/>
            </a:pPr>
            <a:r>
              <a:rPr lang="en-US" sz="1800" dirty="0">
                <a:latin typeface="Consolas" pitchFamily="49" charset="0"/>
              </a:rPr>
              <a:t>var p : Point;   // contains 2 fields x and y</a:t>
            </a:r>
          </a:p>
          <a:p>
            <a:pPr marL="182880" lvl="1" indent="0">
              <a:spcBef>
                <a:spcPts val="0"/>
              </a:spcBef>
              <a:spcAft>
                <a:spcPts val="300"/>
              </a:spcAft>
              <a:buNone/>
            </a:pPr>
            <a:r>
              <a:rPr lang="en-US" sz="1800" dirty="0">
                <a:latin typeface="Consolas" pitchFamily="49" charset="0"/>
              </a:rPr>
              <a:t>var m : Month;   // contains 2 fields name and </a:t>
            </a:r>
            <a:r>
              <a:rPr lang="en-US" sz="1800" dirty="0" err="1">
                <a:latin typeface="Consolas" pitchFamily="49" charset="0"/>
              </a:rPr>
              <a:t>maxDays</a:t>
            </a:r>
            <a:endParaRPr lang="en-US" sz="1800" dirty="0">
              <a:latin typeface="Consolas" pitchFamily="49" charset="0"/>
            </a:endParaRPr>
          </a:p>
          <a:p>
            <a:pPr marL="182880" lvl="1" indent="0">
              <a:spcBef>
                <a:spcPts val="0"/>
              </a:spcBef>
              <a:spcAft>
                <a:spcPts val="300"/>
              </a:spcAft>
              <a:buNone/>
            </a:pPr>
            <a:r>
              <a:rPr lang="en-US" sz="1800" dirty="0">
                <a:latin typeface="Consolas" pitchFamily="49" charset="0"/>
              </a:rPr>
              <a:t>...</a:t>
            </a:r>
          </a:p>
          <a:p>
            <a:pPr marL="182880" lvl="1" indent="0">
              <a:spcBef>
                <a:spcPts val="0"/>
              </a:spcBef>
              <a:spcAft>
                <a:spcPts val="300"/>
              </a:spcAft>
              <a:buNone/>
            </a:pPr>
            <a:r>
              <a:rPr lang="en-US" sz="1800" dirty="0" err="1">
                <a:latin typeface="Consolas" pitchFamily="49" charset="0"/>
              </a:rPr>
              <a:t>p.x</a:t>
            </a:r>
            <a:r>
              <a:rPr lang="en-US" sz="1800" dirty="0">
                <a:latin typeface="Consolas" pitchFamily="49" charset="0"/>
              </a:rPr>
              <a:t>      // the field x of point p (type Integer)</a:t>
            </a:r>
          </a:p>
          <a:p>
            <a:pPr marL="182880" lvl="1" indent="0">
              <a:spcBef>
                <a:spcPts val="0"/>
              </a:spcBef>
              <a:spcAft>
                <a:spcPts val="300"/>
              </a:spcAft>
              <a:buNone/>
            </a:pPr>
            <a:r>
              <a:rPr lang="en-US" sz="1800" dirty="0">
                <a:latin typeface="Consolas" pitchFamily="49" charset="0"/>
              </a:rPr>
              <a:t>m.name   // the field name of month m (type </a:t>
            </a:r>
            <a:r>
              <a:rPr lang="en-US" sz="1800" dirty="0" err="1">
                <a:latin typeface="Consolas" pitchFamily="49" charset="0"/>
              </a:rPr>
              <a:t>MonthName</a:t>
            </a:r>
            <a:r>
              <a:rPr lang="en-US" sz="1800" dirty="0">
                <a:latin typeface="Consolas" pitchFamily="49" charset="0"/>
              </a:rPr>
              <a:t>)</a:t>
            </a:r>
          </a:p>
        </p:txBody>
      </p:sp>
      <p:sp>
        <p:nvSpPr>
          <p:cNvPr id="4100" name="Footer Placeholder 3"/>
          <p:cNvSpPr>
            <a:spLocks noGrp="1"/>
          </p:cNvSpPr>
          <p:nvPr>
            <p:ph type="ftr" sz="quarter" idx="10"/>
          </p:nvPr>
        </p:nvSpPr>
        <p:spPr>
          <a:noFill/>
        </p:spPr>
        <p:txBody>
          <a:bodyPr/>
          <a:lstStyle/>
          <a:p>
            <a:r>
              <a:rPr lang="en-US"/>
              <a:t>©SoftMoore Consulting</a:t>
            </a:r>
          </a:p>
        </p:txBody>
      </p:sp>
      <p:sp>
        <p:nvSpPr>
          <p:cNvPr id="4101" name="Slide Number Placeholder 4"/>
          <p:cNvSpPr>
            <a:spLocks noGrp="1"/>
          </p:cNvSpPr>
          <p:nvPr>
            <p:ph type="sldNum" sz="quarter" idx="11"/>
          </p:nvPr>
        </p:nvSpPr>
        <p:spPr>
          <a:noFill/>
        </p:spPr>
        <p:txBody>
          <a:bodyPr/>
          <a:lstStyle/>
          <a:p>
            <a:r>
              <a:rPr lang="en-US"/>
              <a:t>Slide </a:t>
            </a:r>
            <a:fld id="{1516574E-B683-4C8F-B161-144BCACCF6BA}" type="slidenum">
              <a:rPr lang="en-US" smtClean="0"/>
              <a:pPr/>
              <a:t>4</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28B849-9B51-365F-6F1A-BB9C02B73939}"/>
              </a:ext>
            </a:extLst>
          </p:cNvPr>
          <p:cNvSpPr>
            <a:spLocks noGrp="1"/>
          </p:cNvSpPr>
          <p:nvPr>
            <p:ph type="title"/>
          </p:nvPr>
        </p:nvSpPr>
        <p:spPr/>
        <p:txBody>
          <a:bodyPr/>
          <a:lstStyle/>
          <a:p>
            <a:r>
              <a:rPr lang="en-US" dirty="0"/>
              <a:t>Records and Arrays can be Nested</a:t>
            </a:r>
          </a:p>
        </p:txBody>
      </p:sp>
      <p:sp>
        <p:nvSpPr>
          <p:cNvPr id="3" name="Content Placeholder 2">
            <a:extLst>
              <a:ext uri="{FF2B5EF4-FFF2-40B4-BE49-F238E27FC236}">
                <a16:creationId xmlns:a16="http://schemas.microsoft.com/office/drawing/2014/main" id="{D18462E3-C0A1-0545-4C5D-C7AAD6EC4E9A}"/>
              </a:ext>
            </a:extLst>
          </p:cNvPr>
          <p:cNvSpPr>
            <a:spLocks noGrp="1"/>
          </p:cNvSpPr>
          <p:nvPr>
            <p:ph idx="1"/>
          </p:nvPr>
        </p:nvSpPr>
        <p:spPr/>
        <p:txBody>
          <a:bodyPr/>
          <a:lstStyle/>
          <a:p>
            <a:pPr marL="182880" indent="0">
              <a:spcBef>
                <a:spcPts val="200"/>
              </a:spcBef>
              <a:buNone/>
            </a:pPr>
            <a:r>
              <a:rPr lang="en-US" sz="1800" dirty="0">
                <a:latin typeface="Consolas" panose="020B0609020204030204" pitchFamily="49" charset="0"/>
              </a:rPr>
              <a:t>type Point = record</a:t>
            </a:r>
          </a:p>
          <a:p>
            <a:pPr marL="182880" indent="0">
              <a:spcBef>
                <a:spcPts val="200"/>
              </a:spcBef>
              <a:buNone/>
            </a:pPr>
            <a:r>
              <a:rPr lang="en-US" sz="1800" dirty="0">
                <a:latin typeface="Consolas" panose="020B0609020204030204" pitchFamily="49" charset="0"/>
              </a:rPr>
              <a:t>  {</a:t>
            </a:r>
          </a:p>
          <a:p>
            <a:pPr marL="182880" indent="0">
              <a:spcBef>
                <a:spcPts val="200"/>
              </a:spcBef>
              <a:buNone/>
            </a:pPr>
            <a:r>
              <a:rPr lang="en-US" sz="1800" dirty="0">
                <a:latin typeface="Consolas" panose="020B0609020204030204" pitchFamily="49" charset="0"/>
              </a:rPr>
              <a:t>    x : Integer;</a:t>
            </a:r>
          </a:p>
          <a:p>
            <a:pPr marL="182880" indent="0">
              <a:spcBef>
                <a:spcPts val="200"/>
              </a:spcBef>
              <a:buNone/>
            </a:pPr>
            <a:r>
              <a:rPr lang="en-US" sz="1800" dirty="0">
                <a:latin typeface="Consolas" panose="020B0609020204030204" pitchFamily="49" charset="0"/>
              </a:rPr>
              <a:t>    y : Integer;</a:t>
            </a:r>
          </a:p>
          <a:p>
            <a:pPr marL="182880" indent="0">
              <a:spcBef>
                <a:spcPts val="200"/>
              </a:spcBef>
              <a:buNone/>
            </a:pPr>
            <a:r>
              <a:rPr lang="en-US" sz="1800" dirty="0">
                <a:latin typeface="Consolas" panose="020B0609020204030204" pitchFamily="49" charset="0"/>
              </a:rPr>
              <a:t>  };</a:t>
            </a:r>
          </a:p>
          <a:p>
            <a:pPr marL="182880" indent="0">
              <a:spcBef>
                <a:spcPts val="200"/>
              </a:spcBef>
              <a:buNone/>
            </a:pPr>
            <a:endParaRPr lang="en-US" sz="1800" dirty="0">
              <a:latin typeface="Consolas" panose="020B0609020204030204" pitchFamily="49" charset="0"/>
            </a:endParaRPr>
          </a:p>
          <a:p>
            <a:pPr marL="182880" indent="0">
              <a:spcBef>
                <a:spcPts val="200"/>
              </a:spcBef>
              <a:buNone/>
            </a:pPr>
            <a:r>
              <a:rPr lang="en-US" sz="1800" dirty="0">
                <a:latin typeface="Consolas" panose="020B0609020204030204" pitchFamily="49" charset="0"/>
              </a:rPr>
              <a:t>type Rectangle = record                 // fields are records</a:t>
            </a:r>
          </a:p>
          <a:p>
            <a:pPr marL="182880" indent="0">
              <a:spcBef>
                <a:spcPts val="200"/>
              </a:spcBef>
              <a:buNone/>
            </a:pPr>
            <a:r>
              <a:rPr lang="en-US" sz="1800" dirty="0">
                <a:latin typeface="Consolas" panose="020B0609020204030204" pitchFamily="49" charset="0"/>
              </a:rPr>
              <a:t>  {</a:t>
            </a:r>
          </a:p>
          <a:p>
            <a:pPr marL="182880" indent="0">
              <a:spcBef>
                <a:spcPts val="200"/>
              </a:spcBef>
              <a:buNone/>
            </a:pPr>
            <a:r>
              <a:rPr lang="en-US" sz="1800" dirty="0">
                <a:latin typeface="Consolas" panose="020B0609020204030204" pitchFamily="49" charset="0"/>
              </a:rPr>
              <a:t>    point1 : Point;</a:t>
            </a:r>
          </a:p>
          <a:p>
            <a:pPr marL="182880" indent="0">
              <a:spcBef>
                <a:spcPts val="200"/>
              </a:spcBef>
              <a:buNone/>
            </a:pPr>
            <a:r>
              <a:rPr lang="en-US" sz="1800" dirty="0">
                <a:latin typeface="Consolas" panose="020B0609020204030204" pitchFamily="49" charset="0"/>
              </a:rPr>
              <a:t>    point2 : Point;</a:t>
            </a:r>
          </a:p>
          <a:p>
            <a:pPr marL="182880" indent="0">
              <a:spcBef>
                <a:spcPts val="200"/>
              </a:spcBef>
              <a:buNone/>
            </a:pPr>
            <a:r>
              <a:rPr lang="en-US" sz="1800" dirty="0">
                <a:latin typeface="Consolas" panose="020B0609020204030204" pitchFamily="49" charset="0"/>
              </a:rPr>
              <a:t>  };</a:t>
            </a:r>
          </a:p>
          <a:p>
            <a:pPr marL="182880" indent="0">
              <a:spcBef>
                <a:spcPts val="200"/>
              </a:spcBef>
              <a:buNone/>
            </a:pPr>
            <a:endParaRPr lang="en-US" sz="1800" dirty="0">
              <a:latin typeface="Consolas" panose="020B0609020204030204" pitchFamily="49" charset="0"/>
            </a:endParaRPr>
          </a:p>
          <a:p>
            <a:pPr marL="182880" indent="0">
              <a:spcBef>
                <a:spcPts val="200"/>
              </a:spcBef>
              <a:buNone/>
            </a:pPr>
            <a:r>
              <a:rPr lang="en-US" sz="1800" dirty="0">
                <a:latin typeface="Consolas" panose="020B0609020204030204" pitchFamily="49" charset="0"/>
              </a:rPr>
              <a:t>type </a:t>
            </a:r>
            <a:r>
              <a:rPr lang="en-US" sz="1800" dirty="0" err="1">
                <a:latin typeface="Consolas" panose="020B0609020204030204" pitchFamily="49" charset="0"/>
              </a:rPr>
              <a:t>PointArray</a:t>
            </a:r>
            <a:r>
              <a:rPr lang="en-US" sz="1800" dirty="0">
                <a:latin typeface="Consolas" panose="020B0609020204030204" pitchFamily="49" charset="0"/>
              </a:rPr>
              <a:t> = array[10] of Point;   // array of records</a:t>
            </a:r>
          </a:p>
          <a:p>
            <a:pPr marL="182880" indent="0">
              <a:spcBef>
                <a:spcPts val="200"/>
              </a:spcBef>
              <a:buNone/>
            </a:pPr>
            <a:endParaRPr lang="en-US" sz="1800" dirty="0">
              <a:latin typeface="Consolas" panose="020B0609020204030204" pitchFamily="49" charset="0"/>
            </a:endParaRPr>
          </a:p>
        </p:txBody>
      </p:sp>
      <p:sp>
        <p:nvSpPr>
          <p:cNvPr id="4" name="Footer Placeholder 3">
            <a:extLst>
              <a:ext uri="{FF2B5EF4-FFF2-40B4-BE49-F238E27FC236}">
                <a16:creationId xmlns:a16="http://schemas.microsoft.com/office/drawing/2014/main" id="{738A117F-FB7F-813D-F7B0-5EF145D705E2}"/>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469428CF-CC55-69C1-F8C8-B034BF6A5941}"/>
              </a:ext>
            </a:extLst>
          </p:cNvPr>
          <p:cNvSpPr>
            <a:spLocks noGrp="1"/>
          </p:cNvSpPr>
          <p:nvPr>
            <p:ph type="sldNum" sz="quarter" idx="11"/>
          </p:nvPr>
        </p:nvSpPr>
        <p:spPr/>
        <p:txBody>
          <a:bodyPr/>
          <a:lstStyle/>
          <a:p>
            <a:pPr>
              <a:defRPr/>
            </a:pPr>
            <a:r>
              <a:rPr lang="en-US"/>
              <a:t>Slide </a:t>
            </a:r>
            <a:fld id="{3A451E74-E241-4D9B-B11E-E03372E7FBBC}" type="slidenum">
              <a:rPr lang="en-US" smtClean="0"/>
              <a:pPr>
                <a:defRPr/>
              </a:pPr>
              <a:t>5</a:t>
            </a:fld>
            <a:endParaRPr lang="en-US"/>
          </a:p>
        </p:txBody>
      </p:sp>
    </p:spTree>
    <p:extLst>
      <p:ext uri="{BB962C8B-B14F-4D97-AF65-F5344CB8AC3E}">
        <p14:creationId xmlns:p14="http://schemas.microsoft.com/office/powerpoint/2010/main" val="20125503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r>
              <a:rPr lang="en-US" dirty="0"/>
              <a:t>Type Equivalence for Records</a:t>
            </a:r>
            <a:br>
              <a:rPr lang="en-US" dirty="0"/>
            </a:br>
            <a:r>
              <a:rPr lang="en-US" sz="2400" dirty="0"/>
              <a:t>(Name Equivalence versus Structural Equivalence)</a:t>
            </a:r>
          </a:p>
        </p:txBody>
      </p:sp>
      <p:sp>
        <p:nvSpPr>
          <p:cNvPr id="6147" name="Content Placeholder 2"/>
          <p:cNvSpPr>
            <a:spLocks noGrp="1"/>
          </p:cNvSpPr>
          <p:nvPr>
            <p:ph idx="1"/>
          </p:nvPr>
        </p:nvSpPr>
        <p:spPr/>
        <p:txBody>
          <a:bodyPr/>
          <a:lstStyle/>
          <a:p>
            <a:r>
              <a:rPr lang="en-US" dirty="0"/>
              <a:t>Record objects in CPRL are considered to have the same type only if they are declared using the same type name.  Thus, two distinct record type declarations are considered different even though they may be structurally identical.  This is referred to as “name equivalence” of types.</a:t>
            </a:r>
          </a:p>
          <a:p>
            <a:r>
              <a:rPr lang="en-US" dirty="0"/>
              <a:t>Two record objects with the same type are assignment compatible.  Two record objects with different types are not assignment compatible, even if they are structurally identical.</a:t>
            </a:r>
          </a:p>
          <a:p>
            <a:endParaRPr lang="en-US" dirty="0"/>
          </a:p>
        </p:txBody>
      </p:sp>
      <p:sp>
        <p:nvSpPr>
          <p:cNvPr id="6148" name="Footer Placeholder 3"/>
          <p:cNvSpPr>
            <a:spLocks noGrp="1"/>
          </p:cNvSpPr>
          <p:nvPr>
            <p:ph type="ftr" sz="quarter" idx="10"/>
          </p:nvPr>
        </p:nvSpPr>
        <p:spPr>
          <a:noFill/>
        </p:spPr>
        <p:txBody>
          <a:bodyPr/>
          <a:lstStyle/>
          <a:p>
            <a:r>
              <a:rPr lang="en-US"/>
              <a:t>©SoftMoore Consulting</a:t>
            </a:r>
          </a:p>
        </p:txBody>
      </p:sp>
      <p:sp>
        <p:nvSpPr>
          <p:cNvPr id="6149" name="Slide Number Placeholder 4"/>
          <p:cNvSpPr>
            <a:spLocks noGrp="1"/>
          </p:cNvSpPr>
          <p:nvPr>
            <p:ph type="sldNum" sz="quarter" idx="11"/>
          </p:nvPr>
        </p:nvSpPr>
        <p:spPr>
          <a:noFill/>
        </p:spPr>
        <p:txBody>
          <a:bodyPr/>
          <a:lstStyle/>
          <a:p>
            <a:r>
              <a:rPr lang="en-US"/>
              <a:t>Slide </a:t>
            </a:r>
            <a:fld id="{EC26056F-8448-4C6D-B319-9E4B6A991559}" type="slidenum">
              <a:rPr lang="en-US" smtClean="0"/>
              <a:pPr/>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US" dirty="0"/>
              <a:t>Examples: Record Assignment</a:t>
            </a:r>
          </a:p>
        </p:txBody>
      </p:sp>
      <p:sp>
        <p:nvSpPr>
          <p:cNvPr id="7171" name="Content Placeholder 2"/>
          <p:cNvSpPr>
            <a:spLocks noGrp="1"/>
          </p:cNvSpPr>
          <p:nvPr>
            <p:ph idx="1"/>
          </p:nvPr>
        </p:nvSpPr>
        <p:spPr/>
        <p:txBody>
          <a:bodyPr tIns="45720"/>
          <a:lstStyle/>
          <a:p>
            <a:pPr marL="182880" lvl="1" indent="0">
              <a:spcBef>
                <a:spcPts val="100"/>
              </a:spcBef>
              <a:buNone/>
            </a:pPr>
            <a:r>
              <a:rPr lang="en-US" sz="1800" dirty="0">
                <a:latin typeface="Consolas" pitchFamily="49" charset="0"/>
                <a:cs typeface="Consolas" pitchFamily="49" charset="0"/>
              </a:rPr>
              <a:t>type Point = record</a:t>
            </a:r>
          </a:p>
          <a:p>
            <a:pPr marL="182880" lvl="1" indent="0">
              <a:spcBef>
                <a:spcPts val="100"/>
              </a:spcBef>
              <a:buNone/>
            </a:pPr>
            <a:r>
              <a:rPr lang="en-US" sz="1800" dirty="0">
                <a:latin typeface="Consolas" pitchFamily="49" charset="0"/>
                <a:cs typeface="Consolas" pitchFamily="49" charset="0"/>
              </a:rPr>
              <a:t>  {</a:t>
            </a:r>
          </a:p>
          <a:p>
            <a:pPr marL="182880" lvl="1" indent="0">
              <a:spcBef>
                <a:spcPts val="100"/>
              </a:spcBef>
              <a:buNone/>
            </a:pPr>
            <a:r>
              <a:rPr lang="en-US" sz="1800" dirty="0">
                <a:latin typeface="Consolas" pitchFamily="49" charset="0"/>
                <a:cs typeface="Consolas" pitchFamily="49" charset="0"/>
              </a:rPr>
              <a:t>    x : Integer;</a:t>
            </a:r>
          </a:p>
          <a:p>
            <a:pPr marL="182880" lvl="1" indent="0">
              <a:spcBef>
                <a:spcPts val="100"/>
              </a:spcBef>
              <a:buNone/>
            </a:pPr>
            <a:r>
              <a:rPr lang="en-US" sz="1800" dirty="0">
                <a:latin typeface="Consolas" pitchFamily="49" charset="0"/>
                <a:cs typeface="Consolas" pitchFamily="49" charset="0"/>
              </a:rPr>
              <a:t>    y : Integer;</a:t>
            </a:r>
          </a:p>
          <a:p>
            <a:pPr marL="182880" lvl="1" indent="0">
              <a:spcBef>
                <a:spcPts val="100"/>
              </a:spcBef>
              <a:buNone/>
            </a:pPr>
            <a:r>
              <a:rPr lang="en-US" sz="1800" dirty="0">
                <a:latin typeface="Consolas" pitchFamily="49" charset="0"/>
                <a:cs typeface="Consolas" pitchFamily="49" charset="0"/>
              </a:rPr>
              <a:t>  };</a:t>
            </a:r>
          </a:p>
          <a:p>
            <a:pPr marL="182880" lvl="1" indent="0">
              <a:spcBef>
                <a:spcPts val="100"/>
              </a:spcBef>
              <a:buNone/>
            </a:pPr>
            <a:endParaRPr lang="en-US" sz="1800" dirty="0">
              <a:latin typeface="Consolas" pitchFamily="49" charset="0"/>
              <a:cs typeface="Consolas" pitchFamily="49" charset="0"/>
            </a:endParaRPr>
          </a:p>
          <a:p>
            <a:pPr marL="182880" lvl="1" indent="0">
              <a:spcBef>
                <a:spcPts val="100"/>
              </a:spcBef>
              <a:buNone/>
            </a:pPr>
            <a:r>
              <a:rPr lang="en-US" sz="1800" dirty="0">
                <a:latin typeface="Consolas" pitchFamily="49" charset="0"/>
                <a:cs typeface="Consolas" pitchFamily="49" charset="0"/>
              </a:rPr>
              <a:t>type Pair = record</a:t>
            </a:r>
          </a:p>
          <a:p>
            <a:pPr marL="182880" lvl="1" indent="0">
              <a:spcBef>
                <a:spcPts val="100"/>
              </a:spcBef>
              <a:buNone/>
            </a:pPr>
            <a:r>
              <a:rPr lang="en-US" sz="1800" dirty="0">
                <a:latin typeface="Consolas" pitchFamily="49" charset="0"/>
                <a:cs typeface="Consolas" pitchFamily="49" charset="0"/>
              </a:rPr>
              <a:t>  {</a:t>
            </a:r>
          </a:p>
          <a:p>
            <a:pPr marL="182880" lvl="1" indent="0">
              <a:spcBef>
                <a:spcPts val="100"/>
              </a:spcBef>
              <a:buNone/>
            </a:pPr>
            <a:r>
              <a:rPr lang="en-US" sz="1800" dirty="0">
                <a:latin typeface="Consolas" pitchFamily="49" charset="0"/>
                <a:cs typeface="Consolas" pitchFamily="49" charset="0"/>
              </a:rPr>
              <a:t>    x : Integer;</a:t>
            </a:r>
          </a:p>
          <a:p>
            <a:pPr marL="182880" lvl="1" indent="0">
              <a:spcBef>
                <a:spcPts val="100"/>
              </a:spcBef>
              <a:buNone/>
            </a:pPr>
            <a:r>
              <a:rPr lang="en-US" sz="1800" dirty="0">
                <a:latin typeface="Consolas" pitchFamily="49" charset="0"/>
                <a:cs typeface="Consolas" pitchFamily="49" charset="0"/>
              </a:rPr>
              <a:t>    y : Integer;</a:t>
            </a:r>
          </a:p>
          <a:p>
            <a:pPr marL="182880" lvl="1" indent="0">
              <a:spcBef>
                <a:spcPts val="100"/>
              </a:spcBef>
              <a:buNone/>
            </a:pPr>
            <a:r>
              <a:rPr lang="en-US" sz="1800" dirty="0">
                <a:latin typeface="Consolas" pitchFamily="49" charset="0"/>
                <a:cs typeface="Consolas" pitchFamily="49" charset="0"/>
              </a:rPr>
              <a:t>  };</a:t>
            </a:r>
          </a:p>
          <a:p>
            <a:pPr marL="182880" lvl="1" indent="0">
              <a:spcBef>
                <a:spcPts val="100"/>
              </a:spcBef>
              <a:buNone/>
            </a:pPr>
            <a:endParaRPr lang="en-US" sz="1800" dirty="0">
              <a:latin typeface="Consolas" pitchFamily="49" charset="0"/>
              <a:cs typeface="Consolas" pitchFamily="49" charset="0"/>
            </a:endParaRPr>
          </a:p>
          <a:p>
            <a:pPr marL="182880" lvl="1" indent="0">
              <a:spcBef>
                <a:spcPts val="100"/>
              </a:spcBef>
              <a:buNone/>
            </a:pPr>
            <a:r>
              <a:rPr lang="en-US" sz="1800" dirty="0">
                <a:latin typeface="Consolas" pitchFamily="49" charset="0"/>
                <a:cs typeface="Consolas" pitchFamily="49" charset="0"/>
              </a:rPr>
              <a:t>type Rectangle = record</a:t>
            </a:r>
          </a:p>
          <a:p>
            <a:pPr marL="182880" lvl="1" indent="0">
              <a:spcBef>
                <a:spcPts val="100"/>
              </a:spcBef>
              <a:buNone/>
            </a:pPr>
            <a:r>
              <a:rPr lang="en-US" sz="1800" dirty="0">
                <a:latin typeface="Consolas" pitchFamily="49" charset="0"/>
                <a:cs typeface="Consolas" pitchFamily="49" charset="0"/>
              </a:rPr>
              <a:t>  {</a:t>
            </a:r>
          </a:p>
          <a:p>
            <a:pPr marL="182880" lvl="1" indent="0">
              <a:spcBef>
                <a:spcPts val="100"/>
              </a:spcBef>
              <a:buNone/>
            </a:pPr>
            <a:r>
              <a:rPr lang="en-US" sz="1800" dirty="0">
                <a:latin typeface="Consolas" pitchFamily="49" charset="0"/>
                <a:cs typeface="Consolas" pitchFamily="49" charset="0"/>
              </a:rPr>
              <a:t>    point1 : Point;</a:t>
            </a:r>
          </a:p>
          <a:p>
            <a:pPr marL="182880" lvl="1" indent="0">
              <a:spcBef>
                <a:spcPts val="100"/>
              </a:spcBef>
              <a:buNone/>
            </a:pPr>
            <a:r>
              <a:rPr lang="en-US" sz="1800" dirty="0">
                <a:latin typeface="Consolas" pitchFamily="49" charset="0"/>
                <a:cs typeface="Consolas" pitchFamily="49" charset="0"/>
              </a:rPr>
              <a:t>    point2 : Point;</a:t>
            </a:r>
          </a:p>
          <a:p>
            <a:pPr marL="182880" lvl="1" indent="0">
              <a:spcBef>
                <a:spcPts val="100"/>
              </a:spcBef>
              <a:buNone/>
            </a:pPr>
            <a:r>
              <a:rPr lang="en-US" sz="1800" dirty="0">
                <a:latin typeface="Consolas" pitchFamily="49" charset="0"/>
                <a:cs typeface="Consolas" pitchFamily="49" charset="0"/>
              </a:rPr>
              <a:t>  };</a:t>
            </a:r>
          </a:p>
        </p:txBody>
      </p:sp>
      <p:sp>
        <p:nvSpPr>
          <p:cNvPr id="7172" name="Footer Placeholder 3"/>
          <p:cNvSpPr>
            <a:spLocks noGrp="1"/>
          </p:cNvSpPr>
          <p:nvPr>
            <p:ph type="ftr" sz="quarter" idx="10"/>
          </p:nvPr>
        </p:nvSpPr>
        <p:spPr/>
        <p:txBody>
          <a:bodyPr/>
          <a:lstStyle/>
          <a:p>
            <a:r>
              <a:rPr lang="en-US"/>
              <a:t>©SoftMoore Consulting</a:t>
            </a:r>
          </a:p>
        </p:txBody>
      </p:sp>
      <p:sp>
        <p:nvSpPr>
          <p:cNvPr id="7173" name="Slide Number Placeholder 4"/>
          <p:cNvSpPr>
            <a:spLocks noGrp="1"/>
          </p:cNvSpPr>
          <p:nvPr>
            <p:ph type="sldNum" sz="quarter" idx="11"/>
          </p:nvPr>
        </p:nvSpPr>
        <p:spPr/>
        <p:txBody>
          <a:bodyPr/>
          <a:lstStyle/>
          <a:p>
            <a:r>
              <a:rPr lang="en-US"/>
              <a:t>Slide </a:t>
            </a:r>
            <a:fld id="{54442A8D-4746-4033-B8C3-641952B5F4D0}" type="slidenum">
              <a:rPr lang="en-US" smtClean="0"/>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US" dirty="0"/>
              <a:t>Examples: Record Assignment</a:t>
            </a:r>
            <a:br>
              <a:rPr lang="en-US" dirty="0"/>
            </a:br>
            <a:r>
              <a:rPr lang="en-US" sz="2400" dirty="0"/>
              <a:t>(continued)</a:t>
            </a:r>
          </a:p>
        </p:txBody>
      </p:sp>
      <p:sp>
        <p:nvSpPr>
          <p:cNvPr id="7171" name="Content Placeholder 2"/>
          <p:cNvSpPr>
            <a:spLocks noGrp="1"/>
          </p:cNvSpPr>
          <p:nvPr>
            <p:ph idx="1"/>
          </p:nvPr>
        </p:nvSpPr>
        <p:spPr>
          <a:noFill/>
          <a:ln w="9525">
            <a:noFill/>
            <a:miter lim="800000"/>
            <a:headEnd/>
            <a:tailEnd/>
          </a:ln>
        </p:spPr>
        <p:txBody>
          <a:bodyPr vert="horz" wrap="square" lIns="92075" tIns="91440" rIns="92075" bIns="46038" numCol="1" anchor="t" anchorCtr="0" compatLnSpc="1">
            <a:prstTxWarp prst="textNoShape">
              <a:avLst/>
            </a:prstTxWarp>
          </a:bodyPr>
          <a:lstStyle/>
          <a:p>
            <a:pPr marL="182880" lvl="1" indent="0">
              <a:spcBef>
                <a:spcPts val="200"/>
              </a:spcBef>
              <a:buNone/>
            </a:pPr>
            <a:r>
              <a:rPr lang="en-US" sz="1800" dirty="0">
                <a:latin typeface="Consolas" pitchFamily="49" charset="0"/>
              </a:rPr>
              <a:t>var point1, point2 : Point;    // point1 and point2 have the</a:t>
            </a:r>
          </a:p>
          <a:p>
            <a:pPr marL="182880" lvl="1" indent="0">
              <a:spcBef>
                <a:spcPts val="200"/>
              </a:spcBef>
              <a:buNone/>
            </a:pPr>
            <a:r>
              <a:rPr lang="en-US" sz="1800" dirty="0">
                <a:latin typeface="Consolas" pitchFamily="49" charset="0"/>
              </a:rPr>
              <a:t>                               // same type</a:t>
            </a:r>
          </a:p>
          <a:p>
            <a:pPr marL="182880" lvl="1" indent="0">
              <a:spcBef>
                <a:spcPts val="200"/>
              </a:spcBef>
              <a:buNone/>
            </a:pPr>
            <a:r>
              <a:rPr lang="en-US" sz="1800" dirty="0">
                <a:latin typeface="Consolas" pitchFamily="49" charset="0"/>
              </a:rPr>
              <a:t>var pair1,  pair2  : Pair;     // pair1 and pair2 have the</a:t>
            </a:r>
          </a:p>
          <a:p>
            <a:pPr marL="182880" lvl="1" indent="0">
              <a:spcBef>
                <a:spcPts val="200"/>
              </a:spcBef>
              <a:buNone/>
            </a:pPr>
            <a:r>
              <a:rPr lang="en-US" sz="1800" dirty="0">
                <a:latin typeface="Consolas" pitchFamily="49" charset="0"/>
              </a:rPr>
              <a:t>                               // same type</a:t>
            </a:r>
          </a:p>
          <a:p>
            <a:pPr marL="182880" lvl="1" indent="0">
              <a:spcBef>
                <a:spcPts val="200"/>
              </a:spcBef>
              <a:buNone/>
            </a:pPr>
            <a:r>
              <a:rPr lang="en-US" sz="1800" dirty="0">
                <a:latin typeface="Consolas" pitchFamily="49" charset="0"/>
              </a:rPr>
              <a:t>var </a:t>
            </a:r>
            <a:r>
              <a:rPr lang="en-US" sz="1800" dirty="0" err="1">
                <a:latin typeface="Consolas" pitchFamily="49" charset="0"/>
              </a:rPr>
              <a:t>rect</a:t>
            </a:r>
            <a:r>
              <a:rPr lang="en-US" sz="1800" dirty="0">
                <a:latin typeface="Consolas" pitchFamily="49" charset="0"/>
              </a:rPr>
              <a:t> : Rectangle</a:t>
            </a:r>
          </a:p>
          <a:p>
            <a:pPr marL="182880" lvl="1" indent="0">
              <a:spcBef>
                <a:spcPts val="200"/>
              </a:spcBef>
              <a:buNone/>
            </a:pPr>
            <a:r>
              <a:rPr lang="en-US" sz="1800" dirty="0">
                <a:latin typeface="Consolas" pitchFamily="49" charset="0"/>
              </a:rPr>
              <a:t>...</a:t>
            </a:r>
          </a:p>
          <a:p>
            <a:pPr marL="182880" lvl="1" indent="0">
              <a:spcBef>
                <a:spcPts val="200"/>
              </a:spcBef>
              <a:buNone/>
            </a:pPr>
            <a:r>
              <a:rPr lang="en-US" sz="1800" dirty="0">
                <a:latin typeface="Consolas" pitchFamily="49" charset="0"/>
              </a:rPr>
              <a:t>point1 := point2;        // legal assignment (same types)</a:t>
            </a:r>
          </a:p>
          <a:p>
            <a:pPr marL="182880" lvl="1" indent="0">
              <a:spcBef>
                <a:spcPts val="200"/>
              </a:spcBef>
              <a:buNone/>
            </a:pPr>
            <a:r>
              <a:rPr lang="en-US" sz="1800" dirty="0">
                <a:latin typeface="Consolas" pitchFamily="49" charset="0"/>
              </a:rPr>
              <a:t>pair1  := pair2;         // legal assignment (same types)</a:t>
            </a:r>
          </a:p>
          <a:p>
            <a:pPr marL="182880" lvl="1" indent="0">
              <a:spcBef>
                <a:spcPts val="200"/>
              </a:spcBef>
              <a:buNone/>
            </a:pPr>
            <a:r>
              <a:rPr lang="en-US" sz="1800" dirty="0">
                <a:latin typeface="Consolas" pitchFamily="49" charset="0"/>
              </a:rPr>
              <a:t>point1 := pair1;         // *** Illegal (different types) ***</a:t>
            </a:r>
          </a:p>
          <a:p>
            <a:pPr marL="182880" lvl="1" indent="0">
              <a:spcBef>
                <a:spcPts val="200"/>
              </a:spcBef>
              <a:buNone/>
            </a:pPr>
            <a:r>
              <a:rPr lang="en-US" sz="1800" dirty="0">
                <a:latin typeface="Consolas" pitchFamily="49" charset="0"/>
              </a:rPr>
              <a:t>rect.point1 := point1;   // legal assignment (same types)</a:t>
            </a:r>
          </a:p>
          <a:p>
            <a:pPr marL="182880" lvl="1" indent="0">
              <a:spcBef>
                <a:spcPts val="200"/>
              </a:spcBef>
              <a:buNone/>
            </a:pPr>
            <a:r>
              <a:rPr lang="en-US" sz="1800" dirty="0">
                <a:latin typeface="Consolas" pitchFamily="49" charset="0"/>
              </a:rPr>
              <a:t>rect.point2.x := 5;      // legal (integer assignment)</a:t>
            </a:r>
          </a:p>
        </p:txBody>
      </p:sp>
      <p:sp>
        <p:nvSpPr>
          <p:cNvPr id="7172" name="Footer Placeholder 3"/>
          <p:cNvSpPr>
            <a:spLocks noGrp="1"/>
          </p:cNvSpPr>
          <p:nvPr>
            <p:ph type="ftr" sz="quarter" idx="10"/>
          </p:nvPr>
        </p:nvSpPr>
        <p:spPr/>
        <p:txBody>
          <a:bodyPr/>
          <a:lstStyle/>
          <a:p>
            <a:r>
              <a:rPr lang="en-US"/>
              <a:t>©SoftMoore Consulting</a:t>
            </a:r>
          </a:p>
        </p:txBody>
      </p:sp>
      <p:sp>
        <p:nvSpPr>
          <p:cNvPr id="7173" name="Slide Number Placeholder 4"/>
          <p:cNvSpPr>
            <a:spLocks noGrp="1"/>
          </p:cNvSpPr>
          <p:nvPr>
            <p:ph type="sldNum" sz="quarter" idx="11"/>
          </p:nvPr>
        </p:nvSpPr>
        <p:spPr/>
        <p:txBody>
          <a:bodyPr/>
          <a:lstStyle/>
          <a:p>
            <a:r>
              <a:rPr lang="en-US"/>
              <a:t>Slide </a:t>
            </a:r>
            <a:fld id="{54442A8D-4746-4033-B8C3-641952B5F4D0}" type="slidenum">
              <a:rPr lang="en-US" smtClean="0"/>
              <a:pPr/>
              <a:t>8</a:t>
            </a:fld>
            <a:endParaRPr lang="en-US"/>
          </a:p>
        </p:txBody>
      </p:sp>
    </p:spTree>
    <p:extLst>
      <p:ext uri="{BB962C8B-B14F-4D97-AF65-F5344CB8AC3E}">
        <p14:creationId xmlns:p14="http://schemas.microsoft.com/office/powerpoint/2010/main" val="24950297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a:t>Reference Semantics versus</a:t>
            </a:r>
            <a:br>
              <a:rPr lang="en-US"/>
            </a:br>
            <a:r>
              <a:rPr lang="en-US"/>
              <a:t>Value Semantics</a:t>
            </a:r>
          </a:p>
        </p:txBody>
      </p:sp>
      <p:sp>
        <p:nvSpPr>
          <p:cNvPr id="5123" name="Content Placeholder 2"/>
          <p:cNvSpPr>
            <a:spLocks noGrp="1"/>
          </p:cNvSpPr>
          <p:nvPr>
            <p:ph idx="1"/>
          </p:nvPr>
        </p:nvSpPr>
        <p:spPr/>
        <p:txBody>
          <a:bodyPr/>
          <a:lstStyle/>
          <a:p>
            <a:r>
              <a:rPr lang="en-US" dirty="0"/>
              <a:t>CPRL uses value semantics for assignment of records.</a:t>
            </a:r>
          </a:p>
          <a:p>
            <a:pPr lvl="1">
              <a:spcBef>
                <a:spcPts val="300"/>
              </a:spcBef>
              <a:buNone/>
            </a:pPr>
            <a:r>
              <a:rPr lang="en-US" dirty="0"/>
              <a:t>(Java uses reference semantics for classes.)</a:t>
            </a:r>
          </a:p>
          <a:p>
            <a:r>
              <a:rPr lang="en-US" dirty="0"/>
              <a:t>Example: </a:t>
            </a:r>
            <a:r>
              <a:rPr lang="en-US" sz="2200" dirty="0">
                <a:latin typeface="Consolas" pitchFamily="49" charset="0"/>
              </a:rPr>
              <a:t>p</a:t>
            </a:r>
            <a:r>
              <a:rPr lang="en-US" sz="2200" dirty="0">
                <a:latin typeface="Consolas" pitchFamily="49" charset="0"/>
                <a:cs typeface="Consolas" pitchFamily="49" charset="0"/>
              </a:rPr>
              <a:t>1 := p2  // p1 and p2 have type Point</a:t>
            </a:r>
          </a:p>
        </p:txBody>
      </p:sp>
      <p:sp>
        <p:nvSpPr>
          <p:cNvPr id="5124" name="Footer Placeholder 3"/>
          <p:cNvSpPr>
            <a:spLocks noGrp="1"/>
          </p:cNvSpPr>
          <p:nvPr>
            <p:ph type="ftr" sz="quarter" idx="10"/>
          </p:nvPr>
        </p:nvSpPr>
        <p:spPr>
          <a:noFill/>
        </p:spPr>
        <p:txBody>
          <a:bodyPr/>
          <a:lstStyle/>
          <a:p>
            <a:r>
              <a:rPr lang="en-US"/>
              <a:t>©SoftMoore Consulting</a:t>
            </a:r>
          </a:p>
        </p:txBody>
      </p:sp>
      <p:sp>
        <p:nvSpPr>
          <p:cNvPr id="5125" name="Slide Number Placeholder 4"/>
          <p:cNvSpPr>
            <a:spLocks noGrp="1"/>
          </p:cNvSpPr>
          <p:nvPr>
            <p:ph type="sldNum" sz="quarter" idx="11"/>
          </p:nvPr>
        </p:nvSpPr>
        <p:spPr>
          <a:noFill/>
        </p:spPr>
        <p:txBody>
          <a:bodyPr/>
          <a:lstStyle/>
          <a:p>
            <a:r>
              <a:rPr lang="en-US"/>
              <a:t>Slide </a:t>
            </a:r>
            <a:fld id="{11E84E1B-B589-4DFF-9960-82F641200A60}" type="slidenum">
              <a:rPr lang="en-US" smtClean="0"/>
              <a:pPr/>
              <a:t>9</a:t>
            </a:fld>
            <a:endParaRPr lang="en-US"/>
          </a:p>
        </p:txBody>
      </p:sp>
      <p:sp>
        <p:nvSpPr>
          <p:cNvPr id="40" name="TextBox 39"/>
          <p:cNvSpPr txBox="1"/>
          <p:nvPr/>
        </p:nvSpPr>
        <p:spPr>
          <a:xfrm>
            <a:off x="1133301" y="5638800"/>
            <a:ext cx="6877397" cy="400110"/>
          </a:xfrm>
          <a:prstGeom prst="rect">
            <a:avLst/>
          </a:prstGeom>
          <a:noFill/>
          <a:ln>
            <a:solidFill>
              <a:schemeClr val="tx1"/>
            </a:solidFill>
          </a:ln>
        </p:spPr>
        <p:txBody>
          <a:bodyPr wrap="none" rtlCol="0">
            <a:spAutoFit/>
          </a:bodyPr>
          <a:lstStyle/>
          <a:p>
            <a:r>
              <a:rPr lang="en-US" sz="2000" dirty="0"/>
              <a:t>Consider the effect of modifying </a:t>
            </a:r>
            <a:r>
              <a:rPr lang="en-US" sz="2000" dirty="0">
                <a:latin typeface="Consolas" pitchFamily="49" charset="0"/>
              </a:rPr>
              <a:t>p</a:t>
            </a:r>
            <a:r>
              <a:rPr lang="en-US" sz="2000" dirty="0">
                <a:latin typeface="Consolas" pitchFamily="49" charset="0"/>
                <a:cs typeface="Consolas" pitchFamily="49" charset="0"/>
              </a:rPr>
              <a:t>2.x</a:t>
            </a:r>
            <a:r>
              <a:rPr lang="en-US" sz="2000" dirty="0"/>
              <a:t> after the assignment.</a:t>
            </a:r>
          </a:p>
        </p:txBody>
      </p:sp>
      <p:grpSp>
        <p:nvGrpSpPr>
          <p:cNvPr id="42" name="Group 41">
            <a:extLst>
              <a:ext uri="{FF2B5EF4-FFF2-40B4-BE49-F238E27FC236}">
                <a16:creationId xmlns:a16="http://schemas.microsoft.com/office/drawing/2014/main" id="{2FEC0E89-3F27-3B69-B227-370014A7E9BA}"/>
              </a:ext>
            </a:extLst>
          </p:cNvPr>
          <p:cNvGrpSpPr/>
          <p:nvPr/>
        </p:nvGrpSpPr>
        <p:grpSpPr>
          <a:xfrm>
            <a:off x="1295400" y="2971800"/>
            <a:ext cx="5351692" cy="2248460"/>
            <a:chOff x="3253175" y="1782537"/>
            <a:chExt cx="5351692" cy="2248460"/>
          </a:xfrm>
        </p:grpSpPr>
        <p:sp>
          <p:nvSpPr>
            <p:cNvPr id="43" name="TextBox 46">
              <a:extLst>
                <a:ext uri="{FF2B5EF4-FFF2-40B4-BE49-F238E27FC236}">
                  <a16:creationId xmlns:a16="http://schemas.microsoft.com/office/drawing/2014/main" id="{A418E0E4-8A40-CD95-CA99-D02E4F4504BD}"/>
                </a:ext>
              </a:extLst>
            </p:cNvPr>
            <p:cNvSpPr txBox="1">
              <a:spLocks noChangeArrowheads="1"/>
            </p:cNvSpPr>
            <p:nvPr/>
          </p:nvSpPr>
          <p:spPr bwMode="auto">
            <a:xfrm>
              <a:off x="3253175" y="3446222"/>
              <a:ext cx="2307042" cy="584775"/>
            </a:xfrm>
            <a:prstGeom prst="rect">
              <a:avLst/>
            </a:prstGeom>
            <a:noFill/>
            <a:ln w="9525">
              <a:noFill/>
              <a:miter lim="800000"/>
              <a:headEnd/>
              <a:tailEnd/>
            </a:ln>
          </p:spPr>
          <p:txBody>
            <a:bodyPr wrap="none">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reference semantics</a:t>
              </a:r>
            </a:p>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a:t>
              </a:r>
              <a:r>
                <a:rPr lang="en-US" sz="1600" kern="0" dirty="0">
                  <a:latin typeface="Arial" charset="0"/>
                </a:rPr>
                <a:t>reference</a:t>
              </a:r>
              <a:r>
                <a:rPr kumimoji="0" lang="en-US" sz="1600" b="0" i="0" u="none" strike="noStrike" kern="0" cap="none" spc="0" normalizeH="0" baseline="0" noProof="0" dirty="0">
                  <a:ln>
                    <a:noFill/>
                  </a:ln>
                  <a:effectLst/>
                  <a:uLnTx/>
                  <a:uFillTx/>
                  <a:latin typeface="Arial" charset="0"/>
                </a:rPr>
                <a:t>s are copied)</a:t>
              </a:r>
            </a:p>
          </p:txBody>
        </p:sp>
        <p:sp>
          <p:nvSpPr>
            <p:cNvPr id="44" name="TextBox 47">
              <a:extLst>
                <a:ext uri="{FF2B5EF4-FFF2-40B4-BE49-F238E27FC236}">
                  <a16:creationId xmlns:a16="http://schemas.microsoft.com/office/drawing/2014/main" id="{BD105100-6F26-7A2E-2338-67DACE331C1A}"/>
                </a:ext>
              </a:extLst>
            </p:cNvPr>
            <p:cNvSpPr txBox="1">
              <a:spLocks noChangeArrowheads="1"/>
            </p:cNvSpPr>
            <p:nvPr/>
          </p:nvSpPr>
          <p:spPr bwMode="auto">
            <a:xfrm>
              <a:off x="6036535" y="3446222"/>
              <a:ext cx="2568332" cy="584775"/>
            </a:xfrm>
            <a:prstGeom prst="rect">
              <a:avLst/>
            </a:prstGeom>
            <a:noFill/>
            <a:ln w="9525">
              <a:noFill/>
              <a:miter lim="800000"/>
              <a:headEnd/>
              <a:tailEnd/>
            </a:ln>
          </p:spPr>
          <p:txBody>
            <a:bodyPr wrap="none">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value semantics</a:t>
              </a:r>
            </a:p>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a:t>
              </a:r>
              <a:r>
                <a:rPr lang="en-US" sz="1600" kern="0" dirty="0">
                  <a:latin typeface="Arial" charset="0"/>
                </a:rPr>
                <a:t>record</a:t>
              </a:r>
              <a:r>
                <a:rPr kumimoji="0" lang="en-US" sz="1600" b="0" i="0" u="none" strike="noStrike" kern="0" cap="none" spc="0" normalizeH="0" baseline="0" noProof="0" dirty="0">
                  <a:ln>
                    <a:noFill/>
                  </a:ln>
                  <a:effectLst/>
                  <a:uLnTx/>
                  <a:uFillTx/>
                  <a:latin typeface="Arial" charset="0"/>
                </a:rPr>
                <a:t> values are copied)</a:t>
              </a:r>
            </a:p>
          </p:txBody>
        </p:sp>
        <p:grpSp>
          <p:nvGrpSpPr>
            <p:cNvPr id="45" name="Group 44">
              <a:extLst>
                <a:ext uri="{FF2B5EF4-FFF2-40B4-BE49-F238E27FC236}">
                  <a16:creationId xmlns:a16="http://schemas.microsoft.com/office/drawing/2014/main" id="{C394A748-C9F4-459C-9A66-A89636A05D57}"/>
                </a:ext>
              </a:extLst>
            </p:cNvPr>
            <p:cNvGrpSpPr/>
            <p:nvPr/>
          </p:nvGrpSpPr>
          <p:grpSpPr>
            <a:xfrm>
              <a:off x="3499916" y="1782537"/>
              <a:ext cx="1813560" cy="1280961"/>
              <a:chOff x="3551238" y="1783502"/>
              <a:chExt cx="1813560" cy="1280961"/>
            </a:xfrm>
          </p:grpSpPr>
          <p:sp>
            <p:nvSpPr>
              <p:cNvPr id="61" name="Rectangle 7">
                <a:extLst>
                  <a:ext uri="{FF2B5EF4-FFF2-40B4-BE49-F238E27FC236}">
                    <a16:creationId xmlns:a16="http://schemas.microsoft.com/office/drawing/2014/main" id="{B7841187-2ADE-7F6D-72B4-45B33E294ECA}"/>
                  </a:ext>
                </a:extLst>
              </p:cNvPr>
              <p:cNvSpPr>
                <a:spLocks noChangeArrowheads="1"/>
              </p:cNvSpPr>
              <p:nvPr/>
            </p:nvSpPr>
            <p:spPr bwMode="auto">
              <a:xfrm>
                <a:off x="3551238" y="2115344"/>
                <a:ext cx="365760" cy="365843"/>
              </a:xfrm>
              <a:prstGeom prst="rect">
                <a:avLst/>
              </a:prstGeom>
              <a:noFill/>
              <a:ln w="9525" algn="ctr">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Consolas" pitchFamily="49" charset="0"/>
                    <a:cs typeface="Consolas" pitchFamily="49" charset="0"/>
                  </a:rPr>
                  <a:t>p1</a:t>
                </a:r>
              </a:p>
            </p:txBody>
          </p:sp>
          <p:sp>
            <p:nvSpPr>
              <p:cNvPr id="62" name="Rectangle 8">
                <a:extLst>
                  <a:ext uri="{FF2B5EF4-FFF2-40B4-BE49-F238E27FC236}">
                    <a16:creationId xmlns:a16="http://schemas.microsoft.com/office/drawing/2014/main" id="{7FBE1205-154E-898B-4099-FB8E2751FFBE}"/>
                  </a:ext>
                </a:extLst>
              </p:cNvPr>
              <p:cNvSpPr>
                <a:spLocks noChangeArrowheads="1"/>
              </p:cNvSpPr>
              <p:nvPr/>
            </p:nvSpPr>
            <p:spPr bwMode="auto">
              <a:xfrm>
                <a:off x="3551238" y="2698620"/>
                <a:ext cx="365760" cy="365843"/>
              </a:xfrm>
              <a:prstGeom prst="rect">
                <a:avLst/>
              </a:prstGeom>
              <a:noFill/>
              <a:ln w="9525" algn="ctr">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Consolas" pitchFamily="49" charset="0"/>
                    <a:cs typeface="Consolas" pitchFamily="49" charset="0"/>
                  </a:rPr>
                  <a:t>p2</a:t>
                </a:r>
              </a:p>
            </p:txBody>
          </p:sp>
          <p:sp>
            <p:nvSpPr>
              <p:cNvPr id="63" name="Diamond 22">
                <a:extLst>
                  <a:ext uri="{FF2B5EF4-FFF2-40B4-BE49-F238E27FC236}">
                    <a16:creationId xmlns:a16="http://schemas.microsoft.com/office/drawing/2014/main" id="{16F83C72-EA25-7DE2-9B9F-95022F86C779}"/>
                  </a:ext>
                </a:extLst>
              </p:cNvPr>
              <p:cNvSpPr>
                <a:spLocks noChangeArrowheads="1"/>
              </p:cNvSpPr>
              <p:nvPr/>
            </p:nvSpPr>
            <p:spPr bwMode="auto">
              <a:xfrm>
                <a:off x="4541838" y="2206805"/>
                <a:ext cx="182880" cy="182921"/>
              </a:xfrm>
              <a:prstGeom prst="diamond">
                <a:avLst/>
              </a:prstGeom>
              <a:noFill/>
              <a:ln w="9525" algn="ctr">
                <a:no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effectLst/>
                  <a:uLnTx/>
                  <a:uFillTx/>
                  <a:latin typeface="Arial" charset="0"/>
                </a:endParaRPr>
              </a:p>
            </p:txBody>
          </p:sp>
          <p:cxnSp>
            <p:nvCxnSpPr>
              <p:cNvPr id="64" name="Elbow Connector 41">
                <a:extLst>
                  <a:ext uri="{FF2B5EF4-FFF2-40B4-BE49-F238E27FC236}">
                    <a16:creationId xmlns:a16="http://schemas.microsoft.com/office/drawing/2014/main" id="{63D0E289-709C-4BBC-AF94-341490A40DE2}"/>
                  </a:ext>
                </a:extLst>
              </p:cNvPr>
              <p:cNvCxnSpPr>
                <a:cxnSpLocks noChangeShapeType="1"/>
                <a:stCxn id="61" idx="3"/>
              </p:cNvCxnSpPr>
              <p:nvPr/>
            </p:nvCxnSpPr>
            <p:spPr bwMode="auto">
              <a:xfrm>
                <a:off x="3916998" y="2298265"/>
                <a:ext cx="624840" cy="1588"/>
              </a:xfrm>
              <a:prstGeom prst="bentConnector3">
                <a:avLst>
                  <a:gd name="adj1" fmla="val 50000"/>
                </a:avLst>
              </a:prstGeom>
              <a:noFill/>
              <a:ln w="9525" algn="ctr">
                <a:solidFill>
                  <a:schemeClr val="tx1"/>
                </a:solidFill>
                <a:round/>
                <a:headEnd/>
                <a:tailEnd type="stealth" w="med" len="lg"/>
              </a:ln>
            </p:spPr>
          </p:cxnSp>
          <p:cxnSp>
            <p:nvCxnSpPr>
              <p:cNvPr id="65" name="Elbow Connector 43">
                <a:extLst>
                  <a:ext uri="{FF2B5EF4-FFF2-40B4-BE49-F238E27FC236}">
                    <a16:creationId xmlns:a16="http://schemas.microsoft.com/office/drawing/2014/main" id="{E8712A84-41AE-6A32-506C-7330F1FF2FFD}"/>
                  </a:ext>
                </a:extLst>
              </p:cNvPr>
              <p:cNvCxnSpPr>
                <a:cxnSpLocks noChangeShapeType="1"/>
                <a:stCxn id="62" idx="3"/>
              </p:cNvCxnSpPr>
              <p:nvPr/>
            </p:nvCxnSpPr>
            <p:spPr bwMode="auto">
              <a:xfrm flipV="1">
                <a:off x="3916998" y="2298265"/>
                <a:ext cx="624840" cy="583276"/>
              </a:xfrm>
              <a:prstGeom prst="bentConnector3">
                <a:avLst>
                  <a:gd name="adj1" fmla="val 50000"/>
                </a:avLst>
              </a:prstGeom>
              <a:noFill/>
              <a:ln w="9525" algn="ctr">
                <a:solidFill>
                  <a:schemeClr val="tx1"/>
                </a:solidFill>
                <a:round/>
                <a:headEnd/>
                <a:tailEnd/>
              </a:ln>
            </p:spPr>
          </p:cxnSp>
          <p:grpSp>
            <p:nvGrpSpPr>
              <p:cNvPr id="66" name="Group 65">
                <a:extLst>
                  <a:ext uri="{FF2B5EF4-FFF2-40B4-BE49-F238E27FC236}">
                    <a16:creationId xmlns:a16="http://schemas.microsoft.com/office/drawing/2014/main" id="{CD184DD3-530F-B8D3-CE1C-0BAC1131DA1D}"/>
                  </a:ext>
                </a:extLst>
              </p:cNvPr>
              <p:cNvGrpSpPr/>
              <p:nvPr/>
            </p:nvGrpSpPr>
            <p:grpSpPr>
              <a:xfrm>
                <a:off x="4541838" y="1783502"/>
                <a:ext cx="822960" cy="701072"/>
                <a:chOff x="4541838" y="1814544"/>
                <a:chExt cx="822960" cy="701072"/>
              </a:xfrm>
            </p:grpSpPr>
            <p:sp>
              <p:nvSpPr>
                <p:cNvPr id="67" name="Rectangle 5">
                  <a:extLst>
                    <a:ext uri="{FF2B5EF4-FFF2-40B4-BE49-F238E27FC236}">
                      <a16:creationId xmlns:a16="http://schemas.microsoft.com/office/drawing/2014/main" id="{E22F4016-192E-1026-B3B6-7098A39C9BE5}"/>
                    </a:ext>
                  </a:extLst>
                </p:cNvPr>
                <p:cNvSpPr>
                  <a:spLocks noChangeArrowheads="1"/>
                </p:cNvSpPr>
                <p:nvPr/>
              </p:nvSpPr>
              <p:spPr bwMode="auto">
                <a:xfrm>
                  <a:off x="4541838" y="2149856"/>
                  <a:ext cx="822960" cy="365760"/>
                </a:xfrm>
                <a:prstGeom prst="rect">
                  <a:avLst/>
                </a:prstGeom>
                <a:noFill/>
                <a:ln w="9525" algn="ctr">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effectLst/>
                    <a:uLnTx/>
                    <a:uFillTx/>
                    <a:latin typeface="Arial" charset="0"/>
                  </a:endParaRPr>
                </a:p>
              </p:txBody>
            </p:sp>
            <p:cxnSp>
              <p:nvCxnSpPr>
                <p:cNvPr id="68" name="Straight Connector 67">
                  <a:extLst>
                    <a:ext uri="{FF2B5EF4-FFF2-40B4-BE49-F238E27FC236}">
                      <a16:creationId xmlns:a16="http://schemas.microsoft.com/office/drawing/2014/main" id="{DB14995A-BA13-42A4-CBA1-3BEB49E4AC65}"/>
                    </a:ext>
                  </a:extLst>
                </p:cNvPr>
                <p:cNvCxnSpPr>
                  <a:stCxn id="67" idx="0"/>
                  <a:endCxn id="67" idx="2"/>
                </p:cNvCxnSpPr>
                <p:nvPr/>
              </p:nvCxnSpPr>
              <p:spPr>
                <a:xfrm>
                  <a:off x="4953318" y="2149856"/>
                  <a:ext cx="0" cy="36576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69" name="Rectangle 10">
                  <a:extLst>
                    <a:ext uri="{FF2B5EF4-FFF2-40B4-BE49-F238E27FC236}">
                      <a16:creationId xmlns:a16="http://schemas.microsoft.com/office/drawing/2014/main" id="{019F7E15-7C70-BE43-5003-669687CDD7E8}"/>
                    </a:ext>
                  </a:extLst>
                </p:cNvPr>
                <p:cNvSpPr>
                  <a:spLocks noChangeArrowheads="1"/>
                </p:cNvSpPr>
                <p:nvPr/>
              </p:nvSpPr>
              <p:spPr bwMode="auto">
                <a:xfrm>
                  <a:off x="4564279" y="1814544"/>
                  <a:ext cx="365561" cy="365843"/>
                </a:xfrm>
                <a:prstGeom prst="rect">
                  <a:avLst/>
                </a:prstGeom>
                <a:noFill/>
                <a:ln w="9525" algn="ctr">
                  <a:no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Consolas" pitchFamily="49" charset="0"/>
                      <a:cs typeface="Consolas" pitchFamily="49" charset="0"/>
                    </a:rPr>
                    <a:t>x</a:t>
                  </a:r>
                </a:p>
              </p:txBody>
            </p:sp>
            <p:sp>
              <p:nvSpPr>
                <p:cNvPr id="70" name="Rectangle 10">
                  <a:extLst>
                    <a:ext uri="{FF2B5EF4-FFF2-40B4-BE49-F238E27FC236}">
                      <a16:creationId xmlns:a16="http://schemas.microsoft.com/office/drawing/2014/main" id="{F134ECA1-A7D7-ACFE-6E8F-EB945AB9AB76}"/>
                    </a:ext>
                  </a:extLst>
                </p:cNvPr>
                <p:cNvSpPr>
                  <a:spLocks noChangeArrowheads="1"/>
                </p:cNvSpPr>
                <p:nvPr/>
              </p:nvSpPr>
              <p:spPr bwMode="auto">
                <a:xfrm>
                  <a:off x="4982124" y="1814544"/>
                  <a:ext cx="365561" cy="365843"/>
                </a:xfrm>
                <a:prstGeom prst="rect">
                  <a:avLst/>
                </a:prstGeom>
                <a:noFill/>
                <a:ln w="9525" algn="ctr">
                  <a:no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Consolas" pitchFamily="49" charset="0"/>
                      <a:cs typeface="Consolas" pitchFamily="49" charset="0"/>
                    </a:rPr>
                    <a:t>y</a:t>
                  </a:r>
                </a:p>
              </p:txBody>
            </p:sp>
          </p:grpSp>
        </p:grpSp>
        <p:grpSp>
          <p:nvGrpSpPr>
            <p:cNvPr id="46" name="Group 45">
              <a:extLst>
                <a:ext uri="{FF2B5EF4-FFF2-40B4-BE49-F238E27FC236}">
                  <a16:creationId xmlns:a16="http://schemas.microsoft.com/office/drawing/2014/main" id="{AFFC2947-53CC-0F88-4786-05FF7714457C}"/>
                </a:ext>
              </a:extLst>
            </p:cNvPr>
            <p:cNvGrpSpPr/>
            <p:nvPr/>
          </p:nvGrpSpPr>
          <p:grpSpPr>
            <a:xfrm>
              <a:off x="6697601" y="1782537"/>
              <a:ext cx="1246203" cy="701698"/>
              <a:chOff x="6460744" y="1782537"/>
              <a:chExt cx="1246203" cy="701698"/>
            </a:xfrm>
          </p:grpSpPr>
          <p:sp>
            <p:nvSpPr>
              <p:cNvPr id="54" name="Rectangle 10">
                <a:extLst>
                  <a:ext uri="{FF2B5EF4-FFF2-40B4-BE49-F238E27FC236}">
                    <a16:creationId xmlns:a16="http://schemas.microsoft.com/office/drawing/2014/main" id="{FA6204D3-C4A5-0AF1-2414-36E08831A777}"/>
                  </a:ext>
                </a:extLst>
              </p:cNvPr>
              <p:cNvSpPr>
                <a:spLocks noChangeArrowheads="1"/>
              </p:cNvSpPr>
              <p:nvPr/>
            </p:nvSpPr>
            <p:spPr bwMode="auto">
              <a:xfrm>
                <a:off x="6460744" y="2118392"/>
                <a:ext cx="365561" cy="365843"/>
              </a:xfrm>
              <a:prstGeom prst="rect">
                <a:avLst/>
              </a:prstGeom>
              <a:noFill/>
              <a:ln w="9525" algn="ctr">
                <a:no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Consolas" pitchFamily="49" charset="0"/>
                    <a:cs typeface="Consolas" pitchFamily="49" charset="0"/>
                  </a:rPr>
                  <a:t>p1</a:t>
                </a:r>
              </a:p>
            </p:txBody>
          </p:sp>
          <p:sp>
            <p:nvSpPr>
              <p:cNvPr id="55" name="Diamond 31">
                <a:extLst>
                  <a:ext uri="{FF2B5EF4-FFF2-40B4-BE49-F238E27FC236}">
                    <a16:creationId xmlns:a16="http://schemas.microsoft.com/office/drawing/2014/main" id="{E130C13C-CCD2-A63F-4B2A-2947E12C002B}"/>
                  </a:ext>
                </a:extLst>
              </p:cNvPr>
              <p:cNvSpPr>
                <a:spLocks noChangeArrowheads="1"/>
              </p:cNvSpPr>
              <p:nvPr/>
            </p:nvSpPr>
            <p:spPr bwMode="auto">
              <a:xfrm>
                <a:off x="6893319" y="2204214"/>
                <a:ext cx="182780" cy="182921"/>
              </a:xfrm>
              <a:prstGeom prst="diamond">
                <a:avLst/>
              </a:prstGeom>
              <a:noFill/>
              <a:ln w="9525" algn="ctr">
                <a:no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effectLst/>
                  <a:uLnTx/>
                  <a:uFillTx/>
                  <a:latin typeface="Arial" charset="0"/>
                </a:endParaRPr>
              </a:p>
            </p:txBody>
          </p:sp>
          <p:grpSp>
            <p:nvGrpSpPr>
              <p:cNvPr id="56" name="Group 55">
                <a:extLst>
                  <a:ext uri="{FF2B5EF4-FFF2-40B4-BE49-F238E27FC236}">
                    <a16:creationId xmlns:a16="http://schemas.microsoft.com/office/drawing/2014/main" id="{2F866E7D-0A32-C468-8B44-4CD126BA8249}"/>
                  </a:ext>
                </a:extLst>
              </p:cNvPr>
              <p:cNvGrpSpPr/>
              <p:nvPr/>
            </p:nvGrpSpPr>
            <p:grpSpPr>
              <a:xfrm>
                <a:off x="6883987" y="1782537"/>
                <a:ext cx="822960" cy="701072"/>
                <a:chOff x="4541838" y="1814544"/>
                <a:chExt cx="822960" cy="701072"/>
              </a:xfrm>
            </p:grpSpPr>
            <p:sp>
              <p:nvSpPr>
                <p:cNvPr id="57" name="Rectangle 5">
                  <a:extLst>
                    <a:ext uri="{FF2B5EF4-FFF2-40B4-BE49-F238E27FC236}">
                      <a16:creationId xmlns:a16="http://schemas.microsoft.com/office/drawing/2014/main" id="{2FEB778E-50C8-FA2D-85F7-EE5E926D3967}"/>
                    </a:ext>
                  </a:extLst>
                </p:cNvPr>
                <p:cNvSpPr>
                  <a:spLocks noChangeArrowheads="1"/>
                </p:cNvSpPr>
                <p:nvPr/>
              </p:nvSpPr>
              <p:spPr bwMode="auto">
                <a:xfrm>
                  <a:off x="4541838" y="2149856"/>
                  <a:ext cx="822960" cy="365760"/>
                </a:xfrm>
                <a:prstGeom prst="rect">
                  <a:avLst/>
                </a:prstGeom>
                <a:noFill/>
                <a:ln w="9525" algn="ctr">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effectLst/>
                    <a:uLnTx/>
                    <a:uFillTx/>
                    <a:latin typeface="Arial" charset="0"/>
                  </a:endParaRPr>
                </a:p>
              </p:txBody>
            </p:sp>
            <p:cxnSp>
              <p:nvCxnSpPr>
                <p:cNvPr id="58" name="Straight Connector 57">
                  <a:extLst>
                    <a:ext uri="{FF2B5EF4-FFF2-40B4-BE49-F238E27FC236}">
                      <a16:creationId xmlns:a16="http://schemas.microsoft.com/office/drawing/2014/main" id="{26F08D23-A20E-1415-A2E9-D17AAA9329B4}"/>
                    </a:ext>
                  </a:extLst>
                </p:cNvPr>
                <p:cNvCxnSpPr>
                  <a:stCxn id="57" idx="0"/>
                  <a:endCxn id="57" idx="2"/>
                </p:cNvCxnSpPr>
                <p:nvPr/>
              </p:nvCxnSpPr>
              <p:spPr>
                <a:xfrm>
                  <a:off x="4953318" y="2149856"/>
                  <a:ext cx="0" cy="36576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59" name="Rectangle 10">
                  <a:extLst>
                    <a:ext uri="{FF2B5EF4-FFF2-40B4-BE49-F238E27FC236}">
                      <a16:creationId xmlns:a16="http://schemas.microsoft.com/office/drawing/2014/main" id="{51685A73-2DFC-98BF-A665-4D20E3D44D66}"/>
                    </a:ext>
                  </a:extLst>
                </p:cNvPr>
                <p:cNvSpPr>
                  <a:spLocks noChangeArrowheads="1"/>
                </p:cNvSpPr>
                <p:nvPr/>
              </p:nvSpPr>
              <p:spPr bwMode="auto">
                <a:xfrm>
                  <a:off x="4564279" y="1814544"/>
                  <a:ext cx="365561" cy="365843"/>
                </a:xfrm>
                <a:prstGeom prst="rect">
                  <a:avLst/>
                </a:prstGeom>
                <a:noFill/>
                <a:ln w="9525" algn="ctr">
                  <a:no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Consolas" pitchFamily="49" charset="0"/>
                      <a:cs typeface="Consolas" pitchFamily="49" charset="0"/>
                    </a:rPr>
                    <a:t>x</a:t>
                  </a:r>
                </a:p>
              </p:txBody>
            </p:sp>
            <p:sp>
              <p:nvSpPr>
                <p:cNvPr id="60" name="Rectangle 10">
                  <a:extLst>
                    <a:ext uri="{FF2B5EF4-FFF2-40B4-BE49-F238E27FC236}">
                      <a16:creationId xmlns:a16="http://schemas.microsoft.com/office/drawing/2014/main" id="{D10C58E7-ADBE-BDEB-5E1C-BCBFAD8D460C}"/>
                    </a:ext>
                  </a:extLst>
                </p:cNvPr>
                <p:cNvSpPr>
                  <a:spLocks noChangeArrowheads="1"/>
                </p:cNvSpPr>
                <p:nvPr/>
              </p:nvSpPr>
              <p:spPr bwMode="auto">
                <a:xfrm>
                  <a:off x="4982124" y="1814544"/>
                  <a:ext cx="365561" cy="365843"/>
                </a:xfrm>
                <a:prstGeom prst="rect">
                  <a:avLst/>
                </a:prstGeom>
                <a:noFill/>
                <a:ln w="9525" algn="ctr">
                  <a:no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Consolas" pitchFamily="49" charset="0"/>
                      <a:cs typeface="Consolas" pitchFamily="49" charset="0"/>
                    </a:rPr>
                    <a:t>y</a:t>
                  </a:r>
                </a:p>
              </p:txBody>
            </p:sp>
          </p:grpSp>
        </p:grpSp>
        <p:grpSp>
          <p:nvGrpSpPr>
            <p:cNvPr id="47" name="Group 46">
              <a:extLst>
                <a:ext uri="{FF2B5EF4-FFF2-40B4-BE49-F238E27FC236}">
                  <a16:creationId xmlns:a16="http://schemas.microsoft.com/office/drawing/2014/main" id="{1125CC4A-D81E-05B5-7307-6301CF890244}"/>
                </a:ext>
              </a:extLst>
            </p:cNvPr>
            <p:cNvGrpSpPr/>
            <p:nvPr/>
          </p:nvGrpSpPr>
          <p:grpSpPr>
            <a:xfrm>
              <a:off x="6697601" y="2585385"/>
              <a:ext cx="1246203" cy="701072"/>
              <a:chOff x="6460744" y="2890598"/>
              <a:chExt cx="1246203" cy="701072"/>
            </a:xfrm>
          </p:grpSpPr>
          <p:sp>
            <p:nvSpPr>
              <p:cNvPr id="48" name="Rectangle 13">
                <a:extLst>
                  <a:ext uri="{FF2B5EF4-FFF2-40B4-BE49-F238E27FC236}">
                    <a16:creationId xmlns:a16="http://schemas.microsoft.com/office/drawing/2014/main" id="{C71DDC28-8AE2-6A1A-1B84-ABAD03ACB371}"/>
                  </a:ext>
                </a:extLst>
              </p:cNvPr>
              <p:cNvSpPr>
                <a:spLocks noChangeArrowheads="1"/>
              </p:cNvSpPr>
              <p:nvPr/>
            </p:nvSpPr>
            <p:spPr bwMode="auto">
              <a:xfrm>
                <a:off x="6460744" y="3220724"/>
                <a:ext cx="365561" cy="365843"/>
              </a:xfrm>
              <a:prstGeom prst="rect">
                <a:avLst/>
              </a:prstGeom>
              <a:noFill/>
              <a:ln w="9525" algn="ctr">
                <a:no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Consolas" pitchFamily="49" charset="0"/>
                    <a:cs typeface="Consolas" pitchFamily="49" charset="0"/>
                  </a:rPr>
                  <a:t>p2</a:t>
                </a:r>
              </a:p>
            </p:txBody>
          </p:sp>
          <p:grpSp>
            <p:nvGrpSpPr>
              <p:cNvPr id="49" name="Group 48">
                <a:extLst>
                  <a:ext uri="{FF2B5EF4-FFF2-40B4-BE49-F238E27FC236}">
                    <a16:creationId xmlns:a16="http://schemas.microsoft.com/office/drawing/2014/main" id="{0E258CEB-51B8-5598-2900-C2B7FF256CAD}"/>
                  </a:ext>
                </a:extLst>
              </p:cNvPr>
              <p:cNvGrpSpPr/>
              <p:nvPr/>
            </p:nvGrpSpPr>
            <p:grpSpPr>
              <a:xfrm>
                <a:off x="6883987" y="2890598"/>
                <a:ext cx="822960" cy="701072"/>
                <a:chOff x="4541838" y="1814544"/>
                <a:chExt cx="822960" cy="701072"/>
              </a:xfrm>
            </p:grpSpPr>
            <p:sp>
              <p:nvSpPr>
                <p:cNvPr id="50" name="Rectangle 5">
                  <a:extLst>
                    <a:ext uri="{FF2B5EF4-FFF2-40B4-BE49-F238E27FC236}">
                      <a16:creationId xmlns:a16="http://schemas.microsoft.com/office/drawing/2014/main" id="{98E3F904-B25B-0480-6F28-B35A8103819A}"/>
                    </a:ext>
                  </a:extLst>
                </p:cNvPr>
                <p:cNvSpPr>
                  <a:spLocks noChangeArrowheads="1"/>
                </p:cNvSpPr>
                <p:nvPr/>
              </p:nvSpPr>
              <p:spPr bwMode="auto">
                <a:xfrm>
                  <a:off x="4541838" y="2149856"/>
                  <a:ext cx="822960" cy="365760"/>
                </a:xfrm>
                <a:prstGeom prst="rect">
                  <a:avLst/>
                </a:prstGeom>
                <a:noFill/>
                <a:ln w="9525" algn="ctr">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effectLst/>
                    <a:uLnTx/>
                    <a:uFillTx/>
                    <a:latin typeface="Arial" charset="0"/>
                  </a:endParaRPr>
                </a:p>
              </p:txBody>
            </p:sp>
            <p:cxnSp>
              <p:nvCxnSpPr>
                <p:cNvPr id="51" name="Straight Connector 50">
                  <a:extLst>
                    <a:ext uri="{FF2B5EF4-FFF2-40B4-BE49-F238E27FC236}">
                      <a16:creationId xmlns:a16="http://schemas.microsoft.com/office/drawing/2014/main" id="{65FE3250-4CAE-0796-2095-B84F1D91772B}"/>
                    </a:ext>
                  </a:extLst>
                </p:cNvPr>
                <p:cNvCxnSpPr>
                  <a:stCxn id="50" idx="0"/>
                  <a:endCxn id="50" idx="2"/>
                </p:cNvCxnSpPr>
                <p:nvPr/>
              </p:nvCxnSpPr>
              <p:spPr>
                <a:xfrm>
                  <a:off x="4953318" y="2149856"/>
                  <a:ext cx="0" cy="36576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52" name="Rectangle 10">
                  <a:extLst>
                    <a:ext uri="{FF2B5EF4-FFF2-40B4-BE49-F238E27FC236}">
                      <a16:creationId xmlns:a16="http://schemas.microsoft.com/office/drawing/2014/main" id="{382F7EDB-F4F9-BA32-236F-150CDFFB8E31}"/>
                    </a:ext>
                  </a:extLst>
                </p:cNvPr>
                <p:cNvSpPr>
                  <a:spLocks noChangeArrowheads="1"/>
                </p:cNvSpPr>
                <p:nvPr/>
              </p:nvSpPr>
              <p:spPr bwMode="auto">
                <a:xfrm>
                  <a:off x="4564279" y="1814544"/>
                  <a:ext cx="365561" cy="365843"/>
                </a:xfrm>
                <a:prstGeom prst="rect">
                  <a:avLst/>
                </a:prstGeom>
                <a:noFill/>
                <a:ln w="9525" algn="ctr">
                  <a:no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Consolas" pitchFamily="49" charset="0"/>
                      <a:cs typeface="Consolas" pitchFamily="49" charset="0"/>
                    </a:rPr>
                    <a:t>x</a:t>
                  </a:r>
                </a:p>
              </p:txBody>
            </p:sp>
            <p:sp>
              <p:nvSpPr>
                <p:cNvPr id="53" name="Rectangle 10">
                  <a:extLst>
                    <a:ext uri="{FF2B5EF4-FFF2-40B4-BE49-F238E27FC236}">
                      <a16:creationId xmlns:a16="http://schemas.microsoft.com/office/drawing/2014/main" id="{6FA3FFE1-EEAF-3256-41A0-2890BDFBF703}"/>
                    </a:ext>
                  </a:extLst>
                </p:cNvPr>
                <p:cNvSpPr>
                  <a:spLocks noChangeArrowheads="1"/>
                </p:cNvSpPr>
                <p:nvPr/>
              </p:nvSpPr>
              <p:spPr bwMode="auto">
                <a:xfrm>
                  <a:off x="4982124" y="1814544"/>
                  <a:ext cx="365561" cy="365843"/>
                </a:xfrm>
                <a:prstGeom prst="rect">
                  <a:avLst/>
                </a:prstGeom>
                <a:noFill/>
                <a:ln w="9525" algn="ctr">
                  <a:no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Consolas" pitchFamily="49" charset="0"/>
                      <a:cs typeface="Consolas" pitchFamily="49" charset="0"/>
                    </a:rPr>
                    <a:t>y</a:t>
                  </a:r>
                </a:p>
              </p:txBody>
            </p:sp>
          </p:grpSp>
        </p:grpSp>
      </p:grpSp>
    </p:spTree>
  </p:cSld>
  <p:clrMapOvr>
    <a:masterClrMapping/>
  </p:clrMapOvr>
</p:sld>
</file>

<file path=ppt/theme/theme1.xml><?xml version="1.0" encoding="utf-8"?>
<a:theme xmlns:a="http://schemas.openxmlformats.org/drawingml/2006/main" name="SoftMoore2">
  <a:themeElements>
    <a:clrScheme name="">
      <a:dk1>
        <a:srgbClr val="000099"/>
      </a:dk1>
      <a:lt1>
        <a:srgbClr val="FFFFFF"/>
      </a:lt1>
      <a:dk2>
        <a:srgbClr val="CBCBCB"/>
      </a:dk2>
      <a:lt2>
        <a:srgbClr val="000000"/>
      </a:lt2>
      <a:accent1>
        <a:srgbClr val="009999"/>
      </a:accent1>
      <a:accent2>
        <a:srgbClr val="FF9933"/>
      </a:accent2>
      <a:accent3>
        <a:srgbClr val="FFFFFF"/>
      </a:accent3>
      <a:accent4>
        <a:srgbClr val="000082"/>
      </a:accent4>
      <a:accent5>
        <a:srgbClr val="AACACA"/>
      </a:accent5>
      <a:accent6>
        <a:srgbClr val="E78A2D"/>
      </a:accent6>
      <a:hlink>
        <a:srgbClr val="330099"/>
      </a:hlink>
      <a:folHlink>
        <a:srgbClr val="CBCBCB"/>
      </a:folHlink>
    </a:clrScheme>
    <a:fontScheme name="SoftMoore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SoftMoore2 1">
        <a:dk1>
          <a:srgbClr val="000000"/>
        </a:dk1>
        <a:lt1>
          <a:srgbClr val="FFFFFF"/>
        </a:lt1>
        <a:dk2>
          <a:srgbClr val="0066CC"/>
        </a:dk2>
        <a:lt2>
          <a:srgbClr val="CBCBCB"/>
        </a:lt2>
        <a:accent1>
          <a:srgbClr val="009999"/>
        </a:accent1>
        <a:accent2>
          <a:srgbClr val="FF9933"/>
        </a:accent2>
        <a:accent3>
          <a:srgbClr val="AAB8E2"/>
        </a:accent3>
        <a:accent4>
          <a:srgbClr val="DADADA"/>
        </a:accent4>
        <a:accent5>
          <a:srgbClr val="AACACA"/>
        </a:accent5>
        <a:accent6>
          <a:srgbClr val="E78A2D"/>
        </a:accent6>
        <a:hlink>
          <a:srgbClr val="330099"/>
        </a:hlink>
        <a:folHlink>
          <a:srgbClr val="CBCBCB"/>
        </a:folHlink>
      </a:clrScheme>
      <a:clrMap bg1="dk2" tx1="lt1" bg2="dk1" tx2="lt2" accent1="accent1" accent2="accent2" accent3="accent3" accent4="accent4" accent5="accent5" accent6="accent6" hlink="hlink" folHlink="folHlink"/>
    </a:extraClrScheme>
    <a:extraClrScheme>
      <a:clrScheme name="SoftMoore2 2">
        <a:dk1>
          <a:srgbClr val="000000"/>
        </a:dk1>
        <a:lt1>
          <a:srgbClr val="FFFFFF"/>
        </a:lt1>
        <a:dk2>
          <a:srgbClr val="000000"/>
        </a:dk2>
        <a:lt2>
          <a:srgbClr val="868686"/>
        </a:lt2>
        <a:accent1>
          <a:srgbClr val="3366FF"/>
        </a:accent1>
        <a:accent2>
          <a:srgbClr val="009900"/>
        </a:accent2>
        <a:accent3>
          <a:srgbClr val="FFFFFF"/>
        </a:accent3>
        <a:accent4>
          <a:srgbClr val="000000"/>
        </a:accent4>
        <a:accent5>
          <a:srgbClr val="ADB8FF"/>
        </a:accent5>
        <a:accent6>
          <a:srgbClr val="008A00"/>
        </a:accent6>
        <a:hlink>
          <a:srgbClr val="FF0033"/>
        </a:hlink>
        <a:folHlink>
          <a:srgbClr val="CCCCCC"/>
        </a:folHlink>
      </a:clrScheme>
      <a:clrMap bg1="lt1" tx1="dk1" bg2="lt2" tx2="dk2" accent1="accent1" accent2="accent2" accent3="accent3" accent4="accent4" accent5="accent5" accent6="accent6" hlink="hlink" folHlink="folHlink"/>
    </a:extraClrScheme>
    <a:extraClrScheme>
      <a:clrScheme name="SoftMoore2 3">
        <a:dk1>
          <a:srgbClr val="000000"/>
        </a:dk1>
        <a:lt1>
          <a:srgbClr val="FFFFFF"/>
        </a:lt1>
        <a:dk2>
          <a:srgbClr val="000000"/>
        </a:dk2>
        <a:lt2>
          <a:srgbClr val="868686"/>
        </a:lt2>
        <a:accent1>
          <a:srgbClr val="EAEAEA"/>
        </a:accent1>
        <a:accent2>
          <a:srgbClr val="5F5F5F"/>
        </a:accent2>
        <a:accent3>
          <a:srgbClr val="FFFFFF"/>
        </a:accent3>
        <a:accent4>
          <a:srgbClr val="000000"/>
        </a:accent4>
        <a:accent5>
          <a:srgbClr val="F3F3F3"/>
        </a:accent5>
        <a:accent6>
          <a:srgbClr val="555555"/>
        </a:accent6>
        <a:hlink>
          <a:srgbClr val="969696"/>
        </a:hlink>
        <a:folHlink>
          <a:srgbClr val="CBCBCB"/>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C:\JMoore\Training\SoftMoore2.pot</Template>
  <TotalTime>4041</TotalTime>
  <Words>2012</Words>
  <Application>Microsoft Office PowerPoint</Application>
  <PresentationFormat>On-screen Show (4:3)</PresentationFormat>
  <Paragraphs>347</Paragraphs>
  <Slides>25</Slides>
  <Notes>23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Arial</vt:lpstr>
      <vt:lpstr>Calibri</vt:lpstr>
      <vt:lpstr>Consolas</vt:lpstr>
      <vt:lpstr>SoftMoore2</vt:lpstr>
      <vt:lpstr>Records</vt:lpstr>
      <vt:lpstr>Records in CPRL</vt:lpstr>
      <vt:lpstr>Using CPRL Records: Examples</vt:lpstr>
      <vt:lpstr>Using CPRL Records: Examples (continued)</vt:lpstr>
      <vt:lpstr>Records and Arrays can be Nested</vt:lpstr>
      <vt:lpstr>Type Equivalence for Records (Name Equivalence versus Structural Equivalence)</vt:lpstr>
      <vt:lpstr>Examples: Record Assignment</vt:lpstr>
      <vt:lpstr>Examples: Record Assignment (continued)</vt:lpstr>
      <vt:lpstr>Reference Semantics versus Value Semantics</vt:lpstr>
      <vt:lpstr>Additional Examples: Record Assignment</vt:lpstr>
      <vt:lpstr>Passing Records as Parameters and Returning Records from Functions</vt:lpstr>
      <vt:lpstr>Grammar Rules Relevant to Records</vt:lpstr>
      <vt:lpstr>Relevant Parser Methods</vt:lpstr>
      <vt:lpstr>Relevant Classes</vt:lpstr>
      <vt:lpstr>Class RecordType</vt:lpstr>
      <vt:lpstr>Constructor for Class RecordType</vt:lpstr>
      <vt:lpstr>The Offset of a Field</vt:lpstr>
      <vt:lpstr>Address of a Record Object</vt:lpstr>
      <vt:lpstr>Record/Field Offset Example</vt:lpstr>
      <vt:lpstr>Constraint Rules for Fields and Records</vt:lpstr>
      <vt:lpstr>Method checkConstraints() for Class Variable</vt:lpstr>
      <vt:lpstr>Method checkConstraints() for Class Variable (continued)</vt:lpstr>
      <vt:lpstr>Method emit() for Class FieldExpr</vt:lpstr>
      <vt:lpstr>Method emit() for Class Variable</vt:lpstr>
      <vt:lpstr>Method emit() for Class Variable (continued)</vt:lpstr>
    </vt:vector>
  </TitlesOfParts>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Records</dc:title>
  <dc:creator>John I. Moore, Jr.</dc:creator>
  <cp:lastModifiedBy>John Moore</cp:lastModifiedBy>
  <cp:revision>211</cp:revision>
  <cp:lastPrinted>2020-04-17T14:05:26Z</cp:lastPrinted>
  <dcterms:created xsi:type="dcterms:W3CDTF">2005-01-12T21:47:45Z</dcterms:created>
  <dcterms:modified xsi:type="dcterms:W3CDTF">2022-08-23T14:10:22Z</dcterms:modified>
</cp:coreProperties>
</file>