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6" r:id="rId9"/>
    <p:sldId id="258" r:id="rId10"/>
    <p:sldId id="259" r:id="rId11"/>
    <p:sldId id="269" r:id="rId12"/>
    <p:sldId id="260" r:id="rId13"/>
    <p:sldId id="277" r:id="rId14"/>
    <p:sldId id="262" r:id="rId15"/>
    <p:sldId id="263" r:id="rId16"/>
    <p:sldId id="275"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64" autoAdjust="0"/>
    <p:restoredTop sz="97055" autoAdjust="0"/>
  </p:normalViewPr>
  <p:slideViewPr>
    <p:cSldViewPr>
      <p:cViewPr varScale="1">
        <p:scale>
          <a:sx n="73" d="100"/>
          <a:sy n="73" d="100"/>
        </p:scale>
        <p:origin x="10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anose="020B0609020204030204" pitchFamily="49" charset="0"/>
                <a:cs typeface="Consolas" pitchFamily="49" charset="0"/>
              </a:rPr>
              <a:t>private </a:t>
            </a:r>
            <a:r>
              <a:rPr lang="en-US" sz="2000" dirty="0" err="1">
                <a:latin typeface="Consolas" panose="020B0609020204030204" pitchFamily="49" charset="0"/>
                <a:cs typeface="Consolas" pitchFamily="49" charset="0"/>
              </a:rPr>
              <a:t>InitialDecl</a:t>
            </a:r>
            <a:r>
              <a:rPr lang="en-US" sz="2000" dirty="0">
                <a:latin typeface="Consolas" pitchFamily="49" charset="0"/>
                <a:cs typeface="Consolas" pitchFamily="49" charset="0"/>
              </a:rPr>
              <a:t> parseArrayTypeDecl()</a:t>
            </a:r>
          </a:p>
          <a:p>
            <a:r>
              <a:rPr lang="en-US" sz="2000" dirty="0">
                <a:latin typeface="Consolas" pitchFamily="49" charset="0"/>
                <a:cs typeface="Consolas" pitchFamily="49" charset="0"/>
              </a:rPr>
              <a:t>private Type </a:t>
            </a:r>
            <a:r>
              <a:rPr lang="en-US" sz="2000" dirty="0" err="1">
                <a:latin typeface="Consolas" panose="020B0609020204030204"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anose="020B0609020204030204" pitchFamily="49" charset="0"/>
                <a:cs typeface="Consolas" pitchFamily="49" charset="0"/>
              </a:rPr>
              <a:t>parseVariable</a:t>
            </a:r>
            <a:r>
              <a:rPr lang="en-US" sz="2000" dirty="0">
                <a:latin typeface="Consolas" panose="020B0609020204030204" pitchFamily="49" charset="0"/>
                <a:cs typeface="Consolas" pitchFamily="49" charset="0"/>
              </a:rPr>
              <a:t>()</a:t>
            </a:r>
            <a:endParaRPr lang="fr-FR" sz="2000" dirty="0">
              <a:latin typeface="Consolas" panose="020B0609020204030204" pitchFamily="49" charset="0"/>
            </a:endParaRPr>
          </a:p>
          <a:p>
            <a:endParaRPr lang="en-US" sz="2000" dirty="0">
              <a:latin typeface="Consolas" panose="020B0609020204030204"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elementType.getSize</a:t>
            </a:r>
            <a:r>
              <a:rPr lang="en-US" dirty="0">
                <a:latin typeface="Consolas" pitchFamily="49" charset="0"/>
                <a:cs typeface="Consolas" pitchFamily="49" charset="0"/>
              </a:rPr>
              <a:t>()</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int </a:t>
            </a:r>
            <a:r>
              <a:rPr lang="en-US" sz="1800" dirty="0" err="1">
                <a:latin typeface="Consolas" panose="020B0609020204030204" pitchFamily="49" charset="0"/>
              </a:rPr>
              <a:t>numElements</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elementType.getSize</a:t>
            </a:r>
            <a:r>
              <a:rPr lang="en-US" sz="1800" b="1" dirty="0">
                <a:latin typeface="Consolas" panose="020B0609020204030204" pitchFamily="49" charset="0"/>
              </a:rPr>
              <a: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this.elementType</a:t>
            </a:r>
            <a:r>
              <a:rPr lang="en-US" sz="1800" dirty="0">
                <a:latin typeface="Consolas" panose="020B0609020204030204" pitchFamily="49" charset="0"/>
              </a:rPr>
              <a:t> =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4572000" y="3631376"/>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7467600" y="2675313"/>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646880" y="2758441"/>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elementType.getSize</a:t>
            </a:r>
            <a:r>
              <a:rPr lang="en-US" sz="1800" dirty="0">
                <a:latin typeface="Consolas" pitchFamily="49" charset="0"/>
                <a:cs typeface="Consolas" pitchFamily="49" charset="0"/>
              </a:rPr>
              <a:t>()</a:t>
            </a: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405325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arrayType.getElementType</a:t>
            </a:r>
            <a:r>
              <a:rPr lang="en-US" dirty="0">
                <a:latin typeface="Consolas" panose="020B0609020204030204" pitchFamily="49" charset="0"/>
              </a:rPr>
              <a:t>().</a:t>
            </a:r>
            <a:r>
              <a:rPr lang="en-US" dirty="0" err="1">
                <a:latin typeface="Consolas" panose="020B0609020204030204" pitchFamily="49" charset="0"/>
              </a:rPr>
              <a:t>getSize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arrayType.getElementType</a:t>
            </a:r>
            <a:r>
              <a:rPr lang="en-US" dirty="0">
                <a:latin typeface="Consolas" panose="020B0609020204030204" pitchFamily="49" charset="0"/>
              </a:rPr>
              <a:t>();</a:t>
            </a: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declarations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6" name="TextBox 5">
            <a:extLst>
              <a:ext uri="{FF2B5EF4-FFF2-40B4-BE49-F238E27FC236}">
                <a16:creationId xmlns:a16="http://schemas.microsoft.com/office/drawing/2014/main" id="{D81148EE-F977-B3D3-5444-D47E976FF2AB}"/>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3522</TotalTime>
  <Words>1652</Words>
  <Application>Microsoft Office PowerPoint</Application>
  <PresentationFormat>On-screen Show (4:3)</PresentationFormat>
  <Paragraphs>246</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217</cp:revision>
  <cp:lastPrinted>2020-04-17T14:05:26Z</cp:lastPrinted>
  <dcterms:created xsi:type="dcterms:W3CDTF">2005-01-12T21:47:45Z</dcterms:created>
  <dcterms:modified xsi:type="dcterms:W3CDTF">2024-04-08T12:59:11Z</dcterms:modified>
</cp:coreProperties>
</file>