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356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286" r:id="rId33"/>
    <p:sldId id="358" r:id="rId34"/>
    <p:sldId id="287" r:id="rId35"/>
    <p:sldId id="359" r:id="rId36"/>
    <p:sldId id="282" r:id="rId37"/>
    <p:sldId id="284" r:id="rId38"/>
    <p:sldId id="290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0929"/>
  </p:normalViewPr>
  <p:slideViewPr>
    <p:cSldViewPr>
      <p:cViewPr varScale="1">
        <p:scale>
          <a:sx n="90" d="100"/>
          <a:sy n="90" d="100"/>
        </p:scale>
        <p:origin x="18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Token get(int i)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add(Token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1988D5F-32AB-F77A-6325-0B148E67EF9D}"/>
              </a:ext>
            </a:extLst>
          </p:cNvPr>
          <p:cNvGrpSpPr/>
          <p:nvPr/>
        </p:nvGrpSpPr>
        <p:grpSpPr>
          <a:xfrm>
            <a:off x="342900" y="5722410"/>
            <a:ext cx="8458200" cy="339725"/>
            <a:chOff x="304800" y="5334000"/>
            <a:chExt cx="845820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1B656AB7-3954-282E-71A3-73D093842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14265CFF-C8F0-0C56-6314-1B40DF872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E0476A9C-FE6E-23B5-B478-3CCE30A59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1BF32031-C1D8-2DD1-9C2F-7BDB15DB1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39AB0C6-143B-A64F-9984-5C14C8C1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lookahead(1).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 err="1">
                <a:latin typeface="Consolas" panose="020B0609020204030204" pitchFamily="49" charset="0"/>
              </a:rPr>
              <a:t>getToken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getText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and </a:t>
            </a:r>
            <a:r>
              <a:rPr lang="en-US" sz="2300" dirty="0" err="1">
                <a:latin typeface="Consolas" panose="020B0609020204030204" pitchFamily="49" charset="0"/>
              </a:rPr>
              <a:t>getPosition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source.getCharPosition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(Character.isLetter((char)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(Character.isDigit((char)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scanIntegerLiteral()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 ? Symbol.EOF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4476</TotalTime>
  <Words>3338</Words>
  <Application>Microsoft Office PowerPoint</Application>
  <PresentationFormat>On-screen Show (4:3)</PresentationFormat>
  <Paragraphs>597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149</cp:revision>
  <cp:lastPrinted>2020-08-13T10:42:41Z</cp:lastPrinted>
  <dcterms:created xsi:type="dcterms:W3CDTF">2005-01-15T15:50:49Z</dcterms:created>
  <dcterms:modified xsi:type="dcterms:W3CDTF">2024-07-27T17:23:52Z</dcterms:modified>
</cp:coreProperties>
</file>