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expressions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5356</TotalTime>
  <Words>3113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215</cp:revision>
  <cp:lastPrinted>2020-02-01T15:47:02Z</cp:lastPrinted>
  <dcterms:created xsi:type="dcterms:W3CDTF">2005-01-15T15:50:49Z</dcterms:created>
  <dcterms:modified xsi:type="dcterms:W3CDTF">2023-06-12T11:49:14Z</dcterms:modified>
</cp:coreProperties>
</file>