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5" r:id="rId3"/>
    <p:sldId id="396" r:id="rId4"/>
    <p:sldId id="397" r:id="rId5"/>
    <p:sldId id="275" r:id="rId6"/>
    <p:sldId id="276" r:id="rId7"/>
    <p:sldId id="257" r:id="rId8"/>
    <p:sldId id="289" r:id="rId9"/>
    <p:sldId id="310" r:id="rId10"/>
    <p:sldId id="290" r:id="rId11"/>
    <p:sldId id="315" r:id="rId12"/>
    <p:sldId id="371" r:id="rId13"/>
    <p:sldId id="311" r:id="rId14"/>
    <p:sldId id="384" r:id="rId15"/>
    <p:sldId id="312" r:id="rId16"/>
    <p:sldId id="293" r:id="rId17"/>
    <p:sldId id="294" r:id="rId18"/>
    <p:sldId id="295" r:id="rId19"/>
    <p:sldId id="296" r:id="rId20"/>
    <p:sldId id="372" r:id="rId21"/>
    <p:sldId id="373" r:id="rId22"/>
    <p:sldId id="345" r:id="rId23"/>
    <p:sldId id="339" r:id="rId24"/>
    <p:sldId id="341" r:id="rId25"/>
    <p:sldId id="342" r:id="rId26"/>
    <p:sldId id="346" r:id="rId27"/>
    <p:sldId id="347" r:id="rId28"/>
    <p:sldId id="385" r:id="rId29"/>
    <p:sldId id="298" r:id="rId30"/>
    <p:sldId id="330" r:id="rId31"/>
    <p:sldId id="332" r:id="rId32"/>
    <p:sldId id="337" r:id="rId33"/>
    <p:sldId id="331" r:id="rId34"/>
    <p:sldId id="299" r:id="rId35"/>
    <p:sldId id="300" r:id="rId36"/>
    <p:sldId id="363" r:id="rId37"/>
    <p:sldId id="301" r:id="rId38"/>
    <p:sldId id="302" r:id="rId39"/>
    <p:sldId id="314" r:id="rId40"/>
    <p:sldId id="374" r:id="rId41"/>
    <p:sldId id="386" r:id="rId42"/>
    <p:sldId id="266" r:id="rId43"/>
    <p:sldId id="367" r:id="rId44"/>
    <p:sldId id="369" r:id="rId45"/>
    <p:sldId id="370" r:id="rId46"/>
    <p:sldId id="258" r:id="rId47"/>
    <p:sldId id="271" r:id="rId48"/>
    <p:sldId id="375" r:id="rId49"/>
    <p:sldId id="376" r:id="rId50"/>
    <p:sldId id="377" r:id="rId51"/>
    <p:sldId id="378" r:id="rId52"/>
    <p:sldId id="379" r:id="rId53"/>
    <p:sldId id="387" r:id="rId54"/>
    <p:sldId id="388" r:id="rId55"/>
    <p:sldId id="389" r:id="rId56"/>
    <p:sldId id="381" r:id="rId57"/>
    <p:sldId id="390" r:id="rId58"/>
    <p:sldId id="380" r:id="rId59"/>
    <p:sldId id="320" r:id="rId60"/>
    <p:sldId id="392" r:id="rId61"/>
    <p:sldId id="393" r:id="rId62"/>
    <p:sldId id="324" r:id="rId63"/>
    <p:sldId id="382" r:id="rId64"/>
    <p:sldId id="353" r:id="rId65"/>
    <p:sldId id="366" r:id="rId66"/>
    <p:sldId id="329" r:id="rId67"/>
    <p:sldId id="394" r:id="rId68"/>
    <p:sldId id="328" r:id="rId69"/>
    <p:sldId id="336" r:id="rId70"/>
    <p:sldId id="357" r:id="rId71"/>
    <p:sldId id="383" r:id="rId72"/>
    <p:sldId id="358" r:id="rId73"/>
    <p:sldId id="359" r:id="rId74"/>
    <p:sldId id="360" r:id="rId75"/>
    <p:sldId id="398" r:id="rId76"/>
    <p:sldId id="399" r:id="rId77"/>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3" autoAdjust="0"/>
    <p:restoredTop sz="97017" autoAdjust="0"/>
  </p:normalViewPr>
  <p:slideViewPr>
    <p:cSldViewPr>
      <p:cViewPr varScale="1">
        <p:scale>
          <a:sx n="60" d="100"/>
          <a:sy n="60" d="100"/>
        </p:scale>
        <p:origin x="38" y="2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15</a:t>
            </a:fld>
            <a:endParaRPr lang="en-US"/>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2" name="Group 1">
            <a:extLst>
              <a:ext uri="{FF2B5EF4-FFF2-40B4-BE49-F238E27FC236}">
                <a16:creationId xmlns:a16="http://schemas.microsoft.com/office/drawing/2014/main" id="{52B13BF4-6223-B476-275F-FA0E6C453436}"/>
              </a:ext>
            </a:extLst>
          </p:cNvPr>
          <p:cNvGrpSpPr/>
          <p:nvPr/>
        </p:nvGrpSpPr>
        <p:grpSpPr>
          <a:xfrm>
            <a:off x="5222158" y="2882900"/>
            <a:ext cx="1331042" cy="1219200"/>
            <a:chOff x="5257800" y="2895600"/>
            <a:chExt cx="1331042" cy="1219200"/>
          </a:xfrm>
        </p:grpSpPr>
        <p:sp>
          <p:nvSpPr>
            <p:cNvPr id="3" name="Right Brace 2">
              <a:extLst>
                <a:ext uri="{FF2B5EF4-FFF2-40B4-BE49-F238E27FC236}">
                  <a16:creationId xmlns:a16="http://schemas.microsoft.com/office/drawing/2014/main" id="{FD2361AD-1D20-5EB8-1690-99EFDA0DCEF5}"/>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CED35F44-60E4-8E05-E8E9-37DE047E13AE}"/>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5052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84934" y="3890474"/>
            <a:ext cx="404336" cy="31980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subprogramDecls</a:t>
              </a: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869712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1275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8335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0691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(scanner.getSymbol().</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(scanner.getSymbol()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parseIndexExpr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else if (scanner.getSymbol() == Symbol.dot)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parseFieldExpr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7971</TotalTime>
  <Words>6592</Words>
  <Application>Microsoft Office PowerPoint</Application>
  <PresentationFormat>On-screen Show (4:3)</PresentationFormat>
  <Paragraphs>1009</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332</cp:revision>
  <cp:lastPrinted>2022-08-02T18:35:40Z</cp:lastPrinted>
  <dcterms:created xsi:type="dcterms:W3CDTF">2005-01-12T21:47:45Z</dcterms:created>
  <dcterms:modified xsi:type="dcterms:W3CDTF">2023-06-14T21:30:09Z</dcterms:modified>
</cp:coreProperties>
</file>