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69" d="100"/>
          <a:sy n="69" d="100"/>
        </p:scale>
        <p:origin x="8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a:p>
            <a:pPr marL="457200" lvl="1" indent="0">
              <a:buNone/>
            </a:pPr>
            <a:r>
              <a:rPr lang="en-US" sz="1800" dirty="0">
                <a:latin typeface="Consolas" panose="020B0609020204030204" pitchFamily="49" charset="0"/>
              </a:rPr>
              <a:t>months                  // type is Months (an array type)</a:t>
            </a:r>
          </a:p>
          <a:p>
            <a:pPr marL="457200" lvl="1" indent="0">
              <a:spcBef>
                <a:spcPts val="200"/>
              </a:spcBef>
              <a:buNone/>
            </a:pPr>
            <a:r>
              <a:rPr lang="en-US" sz="1800" dirty="0">
                <a:latin typeface="Consolas" panose="020B0609020204030204" pitchFamily="49" charset="0"/>
              </a:rPr>
              <a:t>months[3]               // type is Month (a record type)</a:t>
            </a:r>
          </a:p>
          <a:p>
            <a:pPr marL="457200" lvl="1" indent="0">
              <a:spcBef>
                <a:spcPts val="200"/>
              </a:spcBef>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spcBef>
                <a:spcPts val="200"/>
              </a:spcBef>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spcBef>
                <a:spcPts val="200"/>
              </a:spcBef>
              <a:buNone/>
            </a:pPr>
            <a:r>
              <a:rPr lang="en-US" sz="1800" dirty="0">
                <a:latin typeface="Consolas" panose="020B0609020204030204" pitchFamily="49" charset="0"/>
              </a:rPr>
              <a:t>months[3].name[2]       // type is Char</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5372</TotalTime>
  <Words>2229</Words>
  <Application>Microsoft Office PowerPoint</Application>
  <PresentationFormat>On-screen Show (4:3)</PresentationFormat>
  <Paragraphs>318</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Example: Constraint Checking for Class Variable</vt:lpstr>
      <vt:lpstr>Example: Constraint Checking for Class Variable (continued)</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305</cp:revision>
  <cp:lastPrinted>2020-08-15T10:40:20Z</cp:lastPrinted>
  <dcterms:created xsi:type="dcterms:W3CDTF">2005-01-12T21:47:45Z</dcterms:created>
  <dcterms:modified xsi:type="dcterms:W3CDTF">2023-06-11T13:46:17Z</dcterms:modified>
</cp:coreProperties>
</file>