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5"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7" autoAdjust="0"/>
    <p:restoredTop sz="97055" autoAdjust="0"/>
  </p:normalViewPr>
  <p:slideViewPr>
    <p:cSldViewPr>
      <p:cViewPr varScale="1">
        <p:scale>
          <a:sx n="69" d="100"/>
          <a:sy n="69" d="100"/>
        </p:scale>
        <p:origin x="6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a:t>
            </a:r>
          </a:p>
          <a:p>
            <a:r>
              <a:rPr lang="en-US" dirty="0"/>
              <a:t>If variables are declared at global scope, the first instruction has the form </a:t>
            </a:r>
            <a:r>
              <a:rPr lang="en-US" dirty="0">
                <a:latin typeface="Consolas" pitchFamily="49" charset="0"/>
                <a:cs typeface="Consolas" pitchFamily="49" charset="0"/>
              </a:rPr>
              <a:t>PROGRAM n</a:t>
            </a:r>
            <a:r>
              <a:rPr lang="en-US" dirty="0"/>
              <a:t>.  When executed, it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7418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2991</TotalTime>
  <Words>2275</Words>
  <Application>Microsoft Office PowerPoint</Application>
  <PresentationFormat>On-screen Show (4:3)</PresentationFormat>
  <Paragraphs>508</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189</cp:revision>
  <cp:lastPrinted>2021-11-26T21:58:51Z</cp:lastPrinted>
  <dcterms:created xsi:type="dcterms:W3CDTF">2005-01-12T21:47:45Z</dcterms:created>
  <dcterms:modified xsi:type="dcterms:W3CDTF">2023-06-12T12:27:27Z</dcterms:modified>
</cp:coreProperties>
</file>