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68" r:id="rId18"/>
    <p:sldId id="269" r:id="rId19"/>
    <p:sldId id="272" r:id="rId20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69" d="100"/>
          <a:sy n="69" d="100"/>
        </p:scale>
        <p:origin x="6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 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   </a:t>
            </a:r>
            <a:r>
              <a:rPr lang="en-US" dirty="0"/>
              <a:t>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  </a:t>
            </a:r>
            <a:r>
              <a:rPr lang="en-US" dirty="0"/>
              <a:t>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 </a:t>
            </a:r>
            <a:r>
              <a:rPr lang="en-US" dirty="0"/>
              <a:t>(usually 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...				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(from Wikipedia)</a:t>
            </a:r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093156"/>
            <a:ext cx="2729089" cy="548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045" y="309315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655874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Optimization:</a:t>
            </a:r>
          </a:p>
          <a:p>
            <a:pPr algn="l"/>
            <a:r>
              <a:rPr lang="en-US" sz="1800" b="1" dirty="0">
                <a:latin typeface="+mn-lt"/>
              </a:rPr>
              <a:t>Replace 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b="1" dirty="0">
                <a:latin typeface="+mn-lt"/>
              </a:rPr>
              <a:t>with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BLE L4</a:t>
            </a:r>
            <a:endParaRPr lang="en-US" sz="1800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765E84-FE66-4F82-D336-0BAE5A35C8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 flipV="1">
            <a:off x="4021629" y="3368040"/>
            <a:ext cx="797797" cy="11649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7182237-4967-0BE2-1394-1B89B6510A18}"/>
              </a:ext>
            </a:extLst>
          </p:cNvPr>
          <p:cNvSpPr/>
          <p:nvPr/>
        </p:nvSpPr>
        <p:spPr bwMode="auto">
          <a:xfrm>
            <a:off x="4819426" y="32766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Performed by CVM Assembler</a:t>
            </a:r>
            <a:br>
              <a:rPr lang="en-US" dirty="0"/>
            </a:br>
            <a:r>
              <a:rPr lang="en-US" dirty="0"/>
              <a:t>(peephole optimizer)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reduction (as illustrated in previous slide)</a:t>
            </a:r>
          </a:p>
          <a:p>
            <a:r>
              <a:rPr lang="en-US" dirty="0"/>
              <a:t>Constant folding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5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7     –&gt;   LDCINT 12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ADD</a:t>
            </a:r>
          </a:p>
          <a:p>
            <a:r>
              <a:rPr lang="en-US" dirty="0"/>
              <a:t>Strength reduction</a:t>
            </a:r>
          </a:p>
          <a:p>
            <a:pPr lvl="1"/>
            <a:r>
              <a:rPr lang="en-US" sz="1900" dirty="0"/>
              <a:t>use </a:t>
            </a:r>
            <a:r>
              <a:rPr lang="en-US" sz="1900" dirty="0" err="1">
                <a:latin typeface="Consolas" panose="020B0609020204030204" pitchFamily="49" charset="0"/>
              </a:rPr>
              <a:t>inc</a:t>
            </a:r>
            <a:r>
              <a:rPr lang="en-US" sz="1900" dirty="0"/>
              <a:t> and dec</a:t>
            </a:r>
          </a:p>
          <a:p>
            <a:pPr lvl="1"/>
            <a:r>
              <a:rPr lang="en-US" sz="1900" dirty="0"/>
              <a:t>use left (right) shift instead of multiplying (dividing) by powers of 2</a:t>
            </a:r>
          </a:p>
          <a:p>
            <a:pPr lvl="1"/>
            <a:r>
              <a:rPr lang="en-US" sz="1900" dirty="0"/>
              <a:t>use special constant instructions </a:t>
            </a:r>
            <a:r>
              <a:rPr lang="en-US" sz="1900" dirty="0">
                <a:latin typeface="Consolas" panose="020B0609020204030204" pitchFamily="49" charset="0"/>
              </a:rPr>
              <a:t>LDCINT0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LDCINT1</a:t>
            </a:r>
            <a:r>
              <a:rPr lang="en-US" sz="1900" dirty="0"/>
              <a:t>, etc.</a:t>
            </a:r>
          </a:p>
          <a:p>
            <a:r>
              <a:rPr lang="en-US" dirty="0"/>
              <a:t>Dead code elimination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RET 4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BR L7    –&gt; unreachable and can be removed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optimization refers to code generation techniques and transformations that result in a semantically equivalent program that runs more efficiently.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Optimizing compilers</a:t>
            </a:r>
          </a:p>
          <a:p>
            <a:r>
              <a:rPr lang="en-US" dirty="0"/>
              <a:t>May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1816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Kotlin</a:t>
              </a:r>
              <a:endParaRPr lang="en-US" sz="2000" dirty="0"/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and subtract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3714</TotalTime>
  <Words>1405</Words>
  <Application>Microsoft Office PowerPoint</Application>
  <PresentationFormat>On-screen Show (4:3)</PresentationFormat>
  <Paragraphs>251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Peephole Optimization</vt:lpstr>
      <vt:lpstr>Example: Peephole Optimization</vt:lpstr>
      <vt:lpstr>Optimizations Performed by CVM Assembler (peephole optimizer)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122</cp:revision>
  <cp:lastPrinted>2021-03-11T22:35:19Z</cp:lastPrinted>
  <dcterms:created xsi:type="dcterms:W3CDTF">2005-01-12T21:47:45Z</dcterms:created>
  <dcterms:modified xsi:type="dcterms:W3CDTF">2023-06-12T12:34:41Z</dcterms:modified>
</cp:coreProperties>
</file>