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70" r:id="rId59"/>
    <p:sldId id="371"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66" d="100"/>
          <a:sy n="66" d="100"/>
        </p:scale>
        <p:origin x="89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828698"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a:t>
            </a:r>
            <a:r>
              <a:rPr lang="en-US" sz="1800" dirty="0" err="1">
                <a:latin typeface="Consolas" panose="020B0609020204030204" pitchFamily="49" charset="0"/>
              </a:rPr>
              <a:t>constDecl</a:t>
            </a: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502516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95773" y="4027457"/>
            <a:ext cx="196941"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298304"/>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Token idToken = scanner.getToken();</a:t>
            </a: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Declaration decl = idTable.get(idToken);</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has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a:t>
            </a:r>
            <a:r>
              <a:rPr lang="en-US" sz="1700" b="1" dirty="0" err="1">
                <a:latin typeface="Consolas" panose="020B0609020204030204" pitchFamily="49" charset="0"/>
              </a:rPr>
              <a:t>instanceof</a:t>
            </a:r>
            <a:r>
              <a:rPr lang="en-US" sz="1700" b="1" dirty="0">
                <a:latin typeface="Consolas" panose="020B0609020204030204" pitchFamily="49" charset="0"/>
              </a:rPr>
              <a:t>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   // for error reporting</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Applying the selector effectively changes the</a:t>
            </a:r>
          </a:p>
          <a:p>
            <a:pPr marL="457200" lvl="1" indent="0">
              <a:spcBef>
                <a:spcPts val="100"/>
              </a:spcBef>
              <a:buNone/>
            </a:pPr>
            <a:r>
              <a:rPr lang="en-US" sz="1750" dirty="0">
                <a:latin typeface="Consolas" panose="020B0609020204030204" pitchFamily="49" charset="0"/>
              </a:rPr>
              <a:t>        // variable's type to the element type of the array.</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setType</a:t>
            </a:r>
            <a:r>
              <a:rPr lang="en-US" sz="1750" dirty="0">
                <a:latin typeface="Consolas" panose="020B0609020204030204" pitchFamily="49" charset="0"/>
              </a:rPr>
              <a:t>(</a:t>
            </a:r>
            <a:r>
              <a:rPr lang="en-US" sz="1750" dirty="0" err="1">
                <a:latin typeface="Consolas" panose="020B0609020204030204" pitchFamily="49" charset="0"/>
              </a:rPr>
              <a:t>arrayType.getElementType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561724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RecordType</a:t>
            </a:r>
            <a:r>
              <a:rPr lang="en-US" sz="1750" dirty="0">
                <a:latin typeface="Consolas" panose="020B0609020204030204" pitchFamily="49" charset="0"/>
              </a:rPr>
              <a:t> </a:t>
            </a:r>
            <a:r>
              <a:rPr lang="en-US" sz="1750" dirty="0" err="1">
                <a:latin typeface="Consolas" panose="020B0609020204030204" pitchFamily="49" charset="0"/>
              </a:rPr>
              <a:t>recType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change type to the type of the field</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Selector can be field expression .length (Integer)</a:t>
            </a:r>
          </a:p>
          <a:p>
            <a:pPr marL="457200" lvl="1" indent="0">
              <a:spcBef>
                <a:spcPts val="100"/>
              </a:spcBef>
              <a:buNone/>
            </a:pPr>
            <a:r>
              <a:rPr lang="en-US" sz="1750" dirty="0">
                <a:latin typeface="Consolas" panose="020B0609020204030204" pitchFamily="49" charset="0"/>
              </a:rPr>
              <a:t>        // or an index expression for the characters (Char).</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var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expr.getPosition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26588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Position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LoopStmt extends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Expression whileExpr;</a:t>
            </a:r>
          </a:p>
          <a:p>
            <a:pPr marL="182880" indent="0">
              <a:spcBef>
                <a:spcPts val="200"/>
              </a:spcBef>
              <a:buNone/>
            </a:pPr>
            <a:r>
              <a:rPr lang="en-US" sz="1800" dirty="0">
                <a:latin typeface="Consolas" pitchFamily="49" charset="0"/>
                <a:cs typeface="Consolas" pitchFamily="49" charset="0"/>
              </a:rPr>
              <a:t>    private Statement  statement;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75796" y="3831431"/>
            <a:ext cx="7392408" cy="2308324"/>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 the</a:t>
            </a:r>
          </a:p>
          <a:p>
            <a:pPr algn="l"/>
            <a:r>
              <a:rPr lang="en-US" dirty="0"/>
              <a:t>default constructor initializes field </a:t>
            </a:r>
            <a:r>
              <a:rPr lang="en-US" dirty="0">
                <a:latin typeface="Consolas" panose="020B0609020204030204" pitchFamily="49" charset="0"/>
              </a:rPr>
              <a:t>statement</a:t>
            </a:r>
            <a:r>
              <a:rPr lang="en-US" dirty="0"/>
              <a:t> to an</a:t>
            </a:r>
          </a:p>
          <a:p>
            <a:pPr algn="l"/>
            <a:r>
              <a:rPr lang="en-US" dirty="0"/>
              <a:t>instance of </a:t>
            </a:r>
            <a:r>
              <a:rPr lang="en-US" dirty="0" err="1">
                <a:latin typeface="Consolas" panose="020B0609020204030204" pitchFamily="49" charset="0"/>
              </a:rPr>
              <a:t>EmptyStatement</a:t>
            </a:r>
            <a:r>
              <a:rPr lang="en-US" dirty="0"/>
              <a:t>, which is a subclass of</a:t>
            </a:r>
          </a:p>
          <a:p>
            <a:pPr algn="l"/>
            <a:r>
              <a:rPr lang="en-US" dirty="0">
                <a:latin typeface="Consolas" panose="020B0609020204030204" pitchFamily="49" charset="0"/>
              </a:rPr>
              <a:t>Statement</a:t>
            </a:r>
            <a:r>
              <a:rPr lang="en-US" dirty="0"/>
              <a:t> that passes all constraint checks and</a:t>
            </a:r>
          </a:p>
          <a:p>
            <a:pPr algn="l"/>
            <a:r>
              <a:rPr lang="en-US" dirty="0"/>
              <a:t>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7711</TotalTime>
  <Words>5420</Words>
  <Application>Microsoft Office PowerPoint</Application>
  <PresentationFormat>On-screen Show (4:3)</PresentationFormat>
  <Paragraphs>858</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391</cp:revision>
  <cp:lastPrinted>2020-08-26T14:35:11Z</cp:lastPrinted>
  <dcterms:created xsi:type="dcterms:W3CDTF">2005-01-12T21:47:45Z</dcterms:created>
  <dcterms:modified xsi:type="dcterms:W3CDTF">2023-05-30T13:11:31Z</dcterms:modified>
</cp:coreProperties>
</file>