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73" d="100"/>
          <a:sy n="73" d="100"/>
        </p:scale>
        <p:origin x="9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8090</TotalTime>
  <Words>5459</Words>
  <Application>Microsoft Office PowerPoint</Application>
  <PresentationFormat>On-screen Show (4:3)</PresentationFormat>
  <Paragraphs>856</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404</cp:revision>
  <cp:lastPrinted>2020-08-26T14:35:11Z</cp:lastPrinted>
  <dcterms:created xsi:type="dcterms:W3CDTF">2005-01-12T21:47:45Z</dcterms:created>
  <dcterms:modified xsi:type="dcterms:W3CDTF">2024-03-07T16:43:26Z</dcterms:modified>
</cp:coreProperties>
</file>