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1" r:id="rId1"/>
  </p:sldMasterIdLst>
  <p:notesMasterIdLst>
    <p:notesMasterId r:id="rId30"/>
  </p:notesMasterIdLst>
  <p:handoutMasterIdLst>
    <p:handoutMasterId r:id="rId31"/>
  </p:handoutMasterIdLst>
  <p:sldIdLst>
    <p:sldId id="256" r:id="rId2"/>
    <p:sldId id="259" r:id="rId3"/>
    <p:sldId id="257" r:id="rId4"/>
    <p:sldId id="265" r:id="rId5"/>
    <p:sldId id="258" r:id="rId6"/>
    <p:sldId id="260" r:id="rId7"/>
    <p:sldId id="261" r:id="rId8"/>
    <p:sldId id="296" r:id="rId9"/>
    <p:sldId id="305" r:id="rId10"/>
    <p:sldId id="262" r:id="rId11"/>
    <p:sldId id="297" r:id="rId12"/>
    <p:sldId id="263" r:id="rId13"/>
    <p:sldId id="295" r:id="rId14"/>
    <p:sldId id="276" r:id="rId15"/>
    <p:sldId id="268" r:id="rId16"/>
    <p:sldId id="301" r:id="rId17"/>
    <p:sldId id="283" r:id="rId18"/>
    <p:sldId id="284" r:id="rId19"/>
    <p:sldId id="280" r:id="rId20"/>
    <p:sldId id="285" r:id="rId21"/>
    <p:sldId id="289" r:id="rId22"/>
    <p:sldId id="286" r:id="rId23"/>
    <p:sldId id="287" r:id="rId24"/>
    <p:sldId id="302" r:id="rId25"/>
    <p:sldId id="361" r:id="rId26"/>
    <p:sldId id="362" r:id="rId27"/>
    <p:sldId id="303" r:id="rId28"/>
    <p:sldId id="304" r:id="rId29"/>
  </p:sldIdLst>
  <p:sldSz cx="9144000" cy="6858000" type="screen4x3"/>
  <p:notesSz cx="7315200" cy="9601200"/>
  <p:defaultTextStyle>
    <a:defPPr>
      <a:defRPr lang="en-US"/>
    </a:defPPr>
    <a:lvl1pPr algn="ctr" rtl="0" eaLnBrk="0" fontAlgn="base" hangingPunct="0">
      <a:spcBef>
        <a:spcPct val="0"/>
      </a:spcBef>
      <a:spcAft>
        <a:spcPct val="0"/>
      </a:spcAft>
      <a:defRPr sz="2400" kern="1200">
        <a:solidFill>
          <a:schemeClr val="tx1"/>
        </a:solidFill>
        <a:latin typeface="Arial" charset="0"/>
        <a:ea typeface="+mn-ea"/>
        <a:cs typeface="+mn-cs"/>
      </a:defRPr>
    </a:lvl1pPr>
    <a:lvl2pPr marL="457200" algn="ctr" rtl="0" eaLnBrk="0" fontAlgn="base" hangingPunct="0">
      <a:spcBef>
        <a:spcPct val="0"/>
      </a:spcBef>
      <a:spcAft>
        <a:spcPct val="0"/>
      </a:spcAft>
      <a:defRPr sz="2400" kern="1200">
        <a:solidFill>
          <a:schemeClr val="tx1"/>
        </a:solidFill>
        <a:latin typeface="Arial" charset="0"/>
        <a:ea typeface="+mn-ea"/>
        <a:cs typeface="+mn-cs"/>
      </a:defRPr>
    </a:lvl2pPr>
    <a:lvl3pPr marL="914400" algn="ctr" rtl="0" eaLnBrk="0" fontAlgn="base" hangingPunct="0">
      <a:spcBef>
        <a:spcPct val="0"/>
      </a:spcBef>
      <a:spcAft>
        <a:spcPct val="0"/>
      </a:spcAft>
      <a:defRPr sz="2400" kern="1200">
        <a:solidFill>
          <a:schemeClr val="tx1"/>
        </a:solidFill>
        <a:latin typeface="Arial" charset="0"/>
        <a:ea typeface="+mn-ea"/>
        <a:cs typeface="+mn-cs"/>
      </a:defRPr>
    </a:lvl3pPr>
    <a:lvl4pPr marL="1371600" algn="ctr" rtl="0" eaLnBrk="0" fontAlgn="base" hangingPunct="0">
      <a:spcBef>
        <a:spcPct val="0"/>
      </a:spcBef>
      <a:spcAft>
        <a:spcPct val="0"/>
      </a:spcAft>
      <a:defRPr sz="2400" kern="1200">
        <a:solidFill>
          <a:schemeClr val="tx1"/>
        </a:solidFill>
        <a:latin typeface="Arial" charset="0"/>
        <a:ea typeface="+mn-ea"/>
        <a:cs typeface="+mn-cs"/>
      </a:defRPr>
    </a:lvl4pPr>
    <a:lvl5pPr marL="1828800" algn="ctr"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userDrawn="1">
          <p15:clr>
            <a:srgbClr val="A4A3A4"/>
          </p15:clr>
        </p15:guide>
        <p15:guide id="2" pos="230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frameSlides="1"/>
  <p:clrMru>
    <a:srgbClr val="330099"/>
    <a:srgbClr val="330098"/>
    <a:srgbClr val="320096"/>
    <a:srgbClr val="230068"/>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331" autoAdjust="0"/>
    <p:restoredTop sz="97055" autoAdjust="0"/>
  </p:normalViewPr>
  <p:slideViewPr>
    <p:cSldViewPr>
      <p:cViewPr varScale="1">
        <p:scale>
          <a:sx n="87" d="100"/>
          <a:sy n="87" d="100"/>
        </p:scale>
        <p:origin x="1051"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3898"/>
    </p:cViewPr>
  </p:sorterViewPr>
  <p:notesViewPr>
    <p:cSldViewPr>
      <p:cViewPr varScale="1">
        <p:scale>
          <a:sx n="56" d="100"/>
          <a:sy n="56" d="100"/>
        </p:scale>
        <p:origin x="2179" y="34"/>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7" name="Rectangle 5"/>
          <p:cNvSpPr>
            <a:spLocks noGrp="1" noChangeArrowheads="1"/>
          </p:cNvSpPr>
          <p:nvPr>
            <p:ph type="sldNum" sz="quarter" idx="3"/>
          </p:nvPr>
        </p:nvSpPr>
        <p:spPr bwMode="auto">
          <a:xfrm>
            <a:off x="4145280" y="9121140"/>
            <a:ext cx="3169920" cy="480060"/>
          </a:xfrm>
          <a:prstGeom prst="rect">
            <a:avLst/>
          </a:prstGeom>
          <a:noFill/>
          <a:ln w="9525">
            <a:noFill/>
            <a:miter lim="800000"/>
            <a:headEnd/>
            <a:tailEnd/>
          </a:ln>
          <a:effectLst/>
        </p:spPr>
        <p:txBody>
          <a:bodyPr vert="horz" wrap="square" lIns="96647" tIns="48325" rIns="96647" bIns="48325" numCol="1" anchor="b" anchorCtr="0" compatLnSpc="1">
            <a:prstTxWarp prst="textNoShape">
              <a:avLst/>
            </a:prstTxWarp>
          </a:bodyPr>
          <a:lstStyle>
            <a:lvl1pPr algn="r" defTabSz="966568">
              <a:defRPr sz="1200"/>
            </a:lvl1pPr>
          </a:lstStyle>
          <a:p>
            <a:pPr>
              <a:defRPr/>
            </a:pPr>
            <a:r>
              <a:rPr lang="en-US" sz="1100">
                <a:latin typeface="+mn-lt"/>
              </a:rPr>
              <a:t>9-</a:t>
            </a:r>
            <a:fld id="{A92521C0-763C-484F-90E3-5FD28F044DE7}" type="slidenum">
              <a:rPr lang="en-US" sz="1100">
                <a:latin typeface="+mn-lt"/>
              </a:rPr>
              <a:pPr>
                <a:defRPr/>
              </a:pPr>
              <a:t>‹#›</a:t>
            </a:fld>
            <a:endParaRPr lang="en-US" sz="1100">
              <a:latin typeface="+mn-lt"/>
            </a:endParaRPr>
          </a:p>
        </p:txBody>
      </p:sp>
      <p:sp>
        <p:nvSpPr>
          <p:cNvPr id="4" name="Header Placeholder 3"/>
          <p:cNvSpPr>
            <a:spLocks noGrp="1"/>
          </p:cNvSpPr>
          <p:nvPr>
            <p:ph type="hdr" sz="quarter"/>
          </p:nvPr>
        </p:nvSpPr>
        <p:spPr>
          <a:xfrm>
            <a:off x="4145280" y="0"/>
            <a:ext cx="3169920" cy="480060"/>
          </a:xfrm>
          <a:prstGeom prst="rect">
            <a:avLst/>
          </a:prstGeom>
        </p:spPr>
        <p:txBody>
          <a:bodyPr vert="horz" lIns="96653" tIns="48327" rIns="96653" bIns="48327" rtlCol="0"/>
          <a:lstStyle>
            <a:lvl1pPr algn="r">
              <a:defRPr sz="1200"/>
            </a:lvl1pPr>
          </a:lstStyle>
          <a:p>
            <a:pPr>
              <a:defRPr/>
            </a:pPr>
            <a:r>
              <a:rPr lang="en-US" sz="1100" dirty="0">
                <a:latin typeface="+mn-lt"/>
              </a:rPr>
              <a:t>Constraint Analysis</a:t>
            </a:r>
          </a:p>
        </p:txBody>
      </p:sp>
    </p:spTree>
    <p:extLst>
      <p:ext uri="{BB962C8B-B14F-4D97-AF65-F5344CB8AC3E}">
        <p14:creationId xmlns:p14="http://schemas.microsoft.com/office/powerpoint/2010/main" val="114731513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169920" cy="480060"/>
          </a:xfrm>
          <a:prstGeom prst="rect">
            <a:avLst/>
          </a:prstGeom>
          <a:noFill/>
          <a:ln w="9525">
            <a:noFill/>
            <a:miter lim="800000"/>
            <a:headEnd/>
            <a:tailEnd/>
          </a:ln>
          <a:effectLst/>
        </p:spPr>
        <p:txBody>
          <a:bodyPr vert="horz" wrap="square" lIns="96647" tIns="48325" rIns="96647" bIns="48325" numCol="1" anchor="t" anchorCtr="0" compatLnSpc="1">
            <a:prstTxWarp prst="textNoShape">
              <a:avLst/>
            </a:prstTxWarp>
          </a:bodyPr>
          <a:lstStyle>
            <a:lvl1pPr algn="l" defTabSz="966568">
              <a:defRPr sz="1200"/>
            </a:lvl1pPr>
          </a:lstStyle>
          <a:p>
            <a:pPr>
              <a:defRPr/>
            </a:pPr>
            <a:r>
              <a:rPr lang="en-US"/>
              <a:t>Constraint Analysis</a:t>
            </a:r>
          </a:p>
        </p:txBody>
      </p:sp>
      <p:sp>
        <p:nvSpPr>
          <p:cNvPr id="64515" name="Rectangle 3"/>
          <p:cNvSpPr>
            <a:spLocks noGrp="1" noChangeArrowheads="1"/>
          </p:cNvSpPr>
          <p:nvPr>
            <p:ph type="dt" idx="1"/>
          </p:nvPr>
        </p:nvSpPr>
        <p:spPr bwMode="auto">
          <a:xfrm>
            <a:off x="4145280" y="0"/>
            <a:ext cx="3169920" cy="480060"/>
          </a:xfrm>
          <a:prstGeom prst="rect">
            <a:avLst/>
          </a:prstGeom>
          <a:noFill/>
          <a:ln w="9525">
            <a:noFill/>
            <a:miter lim="800000"/>
            <a:headEnd/>
            <a:tailEnd/>
          </a:ln>
          <a:effectLst/>
        </p:spPr>
        <p:txBody>
          <a:bodyPr vert="horz" wrap="square" lIns="96647" tIns="48325" rIns="96647" bIns="48325" numCol="1" anchor="t" anchorCtr="0" compatLnSpc="1">
            <a:prstTxWarp prst="textNoShape">
              <a:avLst/>
            </a:prstTxWarp>
          </a:bodyPr>
          <a:lstStyle>
            <a:lvl1pPr algn="r" defTabSz="966568">
              <a:defRPr sz="1200"/>
            </a:lvl1pPr>
          </a:lstStyle>
          <a:p>
            <a:pPr>
              <a:defRPr/>
            </a:pPr>
            <a:endParaRPr lang="en-US"/>
          </a:p>
        </p:txBody>
      </p:sp>
      <p:sp>
        <p:nvSpPr>
          <p:cNvPr id="23556" name="Rectangle 4"/>
          <p:cNvSpPr>
            <a:spLocks noGrp="1" noRot="1" noChangeAspect="1" noChangeArrowheads="1" noTextEdit="1"/>
          </p:cNvSpPr>
          <p:nvPr>
            <p:ph type="sldImg" idx="2"/>
          </p:nvPr>
        </p:nvSpPr>
        <p:spPr bwMode="auto">
          <a:xfrm>
            <a:off x="1257300" y="719138"/>
            <a:ext cx="4800600" cy="3600450"/>
          </a:xfrm>
          <a:prstGeom prst="rect">
            <a:avLst/>
          </a:prstGeom>
          <a:noFill/>
          <a:ln w="9525">
            <a:solidFill>
              <a:srgbClr val="000000"/>
            </a:solidFill>
            <a:miter lim="800000"/>
            <a:headEnd/>
            <a:tailEnd/>
          </a:ln>
        </p:spPr>
      </p:sp>
      <p:sp>
        <p:nvSpPr>
          <p:cNvPr id="64517" name="Rectangle 5"/>
          <p:cNvSpPr>
            <a:spLocks noGrp="1" noChangeArrowheads="1"/>
          </p:cNvSpPr>
          <p:nvPr>
            <p:ph type="body" sz="quarter" idx="3"/>
          </p:nvPr>
        </p:nvSpPr>
        <p:spPr bwMode="auto">
          <a:xfrm>
            <a:off x="975360" y="4560570"/>
            <a:ext cx="5364480" cy="4320540"/>
          </a:xfrm>
          <a:prstGeom prst="rect">
            <a:avLst/>
          </a:prstGeom>
          <a:noFill/>
          <a:ln w="9525">
            <a:noFill/>
            <a:miter lim="800000"/>
            <a:headEnd/>
            <a:tailEnd/>
          </a:ln>
          <a:effectLst/>
        </p:spPr>
        <p:txBody>
          <a:bodyPr vert="horz" wrap="square" lIns="96647" tIns="48325" rIns="96647" bIns="48325"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4518" name="Rectangle 6"/>
          <p:cNvSpPr>
            <a:spLocks noGrp="1" noChangeArrowheads="1"/>
          </p:cNvSpPr>
          <p:nvPr>
            <p:ph type="ftr" sz="quarter" idx="4"/>
          </p:nvPr>
        </p:nvSpPr>
        <p:spPr bwMode="auto">
          <a:xfrm>
            <a:off x="0" y="9121140"/>
            <a:ext cx="3169920" cy="480060"/>
          </a:xfrm>
          <a:prstGeom prst="rect">
            <a:avLst/>
          </a:prstGeom>
          <a:noFill/>
          <a:ln w="9525">
            <a:noFill/>
            <a:miter lim="800000"/>
            <a:headEnd/>
            <a:tailEnd/>
          </a:ln>
          <a:effectLst/>
        </p:spPr>
        <p:txBody>
          <a:bodyPr vert="horz" wrap="square" lIns="96647" tIns="48325" rIns="96647" bIns="48325" numCol="1" anchor="b" anchorCtr="0" compatLnSpc="1">
            <a:prstTxWarp prst="textNoShape">
              <a:avLst/>
            </a:prstTxWarp>
          </a:bodyPr>
          <a:lstStyle>
            <a:lvl1pPr algn="l" defTabSz="966568">
              <a:defRPr sz="1200"/>
            </a:lvl1pPr>
          </a:lstStyle>
          <a:p>
            <a:pPr>
              <a:defRPr/>
            </a:pPr>
            <a:endParaRPr lang="en-US"/>
          </a:p>
        </p:txBody>
      </p:sp>
      <p:sp>
        <p:nvSpPr>
          <p:cNvPr id="64519" name="Rectangle 7"/>
          <p:cNvSpPr>
            <a:spLocks noGrp="1" noChangeArrowheads="1"/>
          </p:cNvSpPr>
          <p:nvPr>
            <p:ph type="sldNum" sz="quarter" idx="5"/>
          </p:nvPr>
        </p:nvSpPr>
        <p:spPr bwMode="auto">
          <a:xfrm>
            <a:off x="4145280" y="9121140"/>
            <a:ext cx="3169920" cy="480060"/>
          </a:xfrm>
          <a:prstGeom prst="rect">
            <a:avLst/>
          </a:prstGeom>
          <a:noFill/>
          <a:ln w="9525">
            <a:noFill/>
            <a:miter lim="800000"/>
            <a:headEnd/>
            <a:tailEnd/>
          </a:ln>
          <a:effectLst/>
        </p:spPr>
        <p:txBody>
          <a:bodyPr vert="horz" wrap="square" lIns="96647" tIns="48325" rIns="96647" bIns="48325" numCol="1" anchor="b" anchorCtr="0" compatLnSpc="1">
            <a:prstTxWarp prst="textNoShape">
              <a:avLst/>
            </a:prstTxWarp>
          </a:bodyPr>
          <a:lstStyle>
            <a:lvl1pPr algn="r" defTabSz="966568">
              <a:defRPr sz="1200"/>
            </a:lvl1pPr>
          </a:lstStyle>
          <a:p>
            <a:pPr>
              <a:defRPr/>
            </a:pPr>
            <a:fld id="{4C6C5280-F3B5-4759-8388-F5E59B969F83}" type="slidenum">
              <a:rPr lang="en-US"/>
              <a:pPr>
                <a:defRPr/>
              </a:pPr>
              <a:t>‹#›</a:t>
            </a:fld>
            <a:endParaRPr lang="en-US" dirty="0"/>
          </a:p>
        </p:txBody>
      </p:sp>
    </p:spTree>
    <p:extLst>
      <p:ext uri="{BB962C8B-B14F-4D97-AF65-F5344CB8AC3E}">
        <p14:creationId xmlns:p14="http://schemas.microsoft.com/office/powerpoint/2010/main" val="71111746"/>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a:ln/>
        </p:spPr>
      </p:sp>
      <p:sp>
        <p:nvSpPr>
          <p:cNvPr id="24579" name="Notes Placeholder 2"/>
          <p:cNvSpPr>
            <a:spLocks noGrp="1"/>
          </p:cNvSpPr>
          <p:nvPr>
            <p:ph type="body" idx="1"/>
          </p:nvPr>
        </p:nvSpPr>
        <p:spPr>
          <a:noFill/>
          <a:ln/>
        </p:spPr>
        <p:txBody>
          <a:bodyPr/>
          <a:lstStyle/>
          <a:p>
            <a:endParaRPr lang="en-US"/>
          </a:p>
        </p:txBody>
      </p:sp>
      <p:sp>
        <p:nvSpPr>
          <p:cNvPr id="24580" name="Header Placeholder 3"/>
          <p:cNvSpPr>
            <a:spLocks noGrp="1"/>
          </p:cNvSpPr>
          <p:nvPr>
            <p:ph type="hdr" sz="quarter"/>
          </p:nvPr>
        </p:nvSpPr>
        <p:spPr>
          <a:noFill/>
        </p:spPr>
        <p:txBody>
          <a:bodyPr/>
          <a:lstStyle/>
          <a:p>
            <a:pPr defTabSz="966529"/>
            <a:r>
              <a:rPr lang="en-US" dirty="0"/>
              <a:t>Constraint Analysis</a:t>
            </a:r>
          </a:p>
        </p:txBody>
      </p:sp>
      <p:sp>
        <p:nvSpPr>
          <p:cNvPr id="24581" name="Slide Number Placeholder 4"/>
          <p:cNvSpPr>
            <a:spLocks noGrp="1"/>
          </p:cNvSpPr>
          <p:nvPr>
            <p:ph type="sldNum" sz="quarter" idx="5"/>
          </p:nvPr>
        </p:nvSpPr>
        <p:spPr>
          <a:noFill/>
        </p:spPr>
        <p:txBody>
          <a:bodyPr/>
          <a:lstStyle/>
          <a:p>
            <a:pPr defTabSz="966529"/>
            <a:fld id="{DEA49AB6-7F17-4D41-80E7-736F0CD8F79C}" type="slidenum">
              <a:rPr lang="en-US" smtClean="0"/>
              <a:pPr defTabSz="966529"/>
              <a:t>1</a:t>
            </a:fld>
            <a:endParaRPr lang="en-US" dirty="0"/>
          </a:p>
        </p:txBody>
      </p:sp>
    </p:spTree>
    <p:extLst>
      <p:ext uri="{BB962C8B-B14F-4D97-AF65-F5344CB8AC3E}">
        <p14:creationId xmlns:p14="http://schemas.microsoft.com/office/powerpoint/2010/main" val="13379031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a:ln/>
        </p:spPr>
      </p:sp>
      <p:sp>
        <p:nvSpPr>
          <p:cNvPr id="32771" name="Notes Placeholder 2"/>
          <p:cNvSpPr>
            <a:spLocks noGrp="1"/>
          </p:cNvSpPr>
          <p:nvPr>
            <p:ph type="body" idx="1"/>
          </p:nvPr>
        </p:nvSpPr>
        <p:spPr>
          <a:noFill/>
          <a:ln/>
        </p:spPr>
        <p:txBody>
          <a:bodyPr/>
          <a:lstStyle/>
          <a:p>
            <a:endParaRPr lang="en-US"/>
          </a:p>
        </p:txBody>
      </p:sp>
      <p:sp>
        <p:nvSpPr>
          <p:cNvPr id="32772" name="Header Placeholder 3"/>
          <p:cNvSpPr>
            <a:spLocks noGrp="1"/>
          </p:cNvSpPr>
          <p:nvPr>
            <p:ph type="hdr" sz="quarter"/>
          </p:nvPr>
        </p:nvSpPr>
        <p:spPr>
          <a:noFill/>
        </p:spPr>
        <p:txBody>
          <a:bodyPr/>
          <a:lstStyle/>
          <a:p>
            <a:pPr defTabSz="966529"/>
            <a:r>
              <a:rPr lang="en-US" dirty="0"/>
              <a:t>Constraint Analysis</a:t>
            </a:r>
          </a:p>
        </p:txBody>
      </p:sp>
      <p:sp>
        <p:nvSpPr>
          <p:cNvPr id="32773" name="Slide Number Placeholder 4"/>
          <p:cNvSpPr>
            <a:spLocks noGrp="1"/>
          </p:cNvSpPr>
          <p:nvPr>
            <p:ph type="sldNum" sz="quarter" idx="5"/>
          </p:nvPr>
        </p:nvSpPr>
        <p:spPr>
          <a:noFill/>
        </p:spPr>
        <p:txBody>
          <a:bodyPr/>
          <a:lstStyle/>
          <a:p>
            <a:pPr defTabSz="966529"/>
            <a:fld id="{317D216A-5D66-4D36-B5A5-42B445840885}" type="slidenum">
              <a:rPr lang="en-US" smtClean="0"/>
              <a:pPr defTabSz="966529"/>
              <a:t>11</a:t>
            </a:fld>
            <a:endParaRPr lang="en-US" dirty="0"/>
          </a:p>
        </p:txBody>
      </p:sp>
    </p:spTree>
    <p:extLst>
      <p:ext uri="{BB962C8B-B14F-4D97-AF65-F5344CB8AC3E}">
        <p14:creationId xmlns:p14="http://schemas.microsoft.com/office/powerpoint/2010/main" val="22335361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a:ln/>
        </p:spPr>
      </p:sp>
      <p:sp>
        <p:nvSpPr>
          <p:cNvPr id="33795" name="Notes Placeholder 2"/>
          <p:cNvSpPr>
            <a:spLocks noGrp="1"/>
          </p:cNvSpPr>
          <p:nvPr>
            <p:ph type="body" idx="1"/>
          </p:nvPr>
        </p:nvSpPr>
        <p:spPr>
          <a:noFill/>
          <a:ln/>
        </p:spPr>
        <p:txBody>
          <a:bodyPr/>
          <a:lstStyle/>
          <a:p>
            <a:endParaRPr lang="en-US"/>
          </a:p>
        </p:txBody>
      </p:sp>
      <p:sp>
        <p:nvSpPr>
          <p:cNvPr id="33796" name="Header Placeholder 3"/>
          <p:cNvSpPr>
            <a:spLocks noGrp="1"/>
          </p:cNvSpPr>
          <p:nvPr>
            <p:ph type="hdr" sz="quarter"/>
          </p:nvPr>
        </p:nvSpPr>
        <p:spPr>
          <a:noFill/>
        </p:spPr>
        <p:txBody>
          <a:bodyPr/>
          <a:lstStyle/>
          <a:p>
            <a:pPr defTabSz="966529"/>
            <a:r>
              <a:rPr lang="en-US" dirty="0"/>
              <a:t>Constraint Analysis</a:t>
            </a:r>
          </a:p>
        </p:txBody>
      </p:sp>
      <p:sp>
        <p:nvSpPr>
          <p:cNvPr id="33797" name="Slide Number Placeholder 4"/>
          <p:cNvSpPr>
            <a:spLocks noGrp="1"/>
          </p:cNvSpPr>
          <p:nvPr>
            <p:ph type="sldNum" sz="quarter" idx="5"/>
          </p:nvPr>
        </p:nvSpPr>
        <p:spPr>
          <a:noFill/>
        </p:spPr>
        <p:txBody>
          <a:bodyPr/>
          <a:lstStyle/>
          <a:p>
            <a:pPr defTabSz="966529"/>
            <a:fld id="{87DCE6FF-D897-4BBE-A5B7-06D27A5711C7}" type="slidenum">
              <a:rPr lang="en-US" smtClean="0"/>
              <a:pPr defTabSz="966529"/>
              <a:t>12</a:t>
            </a:fld>
            <a:endParaRPr lang="en-US" dirty="0"/>
          </a:p>
        </p:txBody>
      </p:sp>
    </p:spTree>
    <p:extLst>
      <p:ext uri="{BB962C8B-B14F-4D97-AF65-F5344CB8AC3E}">
        <p14:creationId xmlns:p14="http://schemas.microsoft.com/office/powerpoint/2010/main" val="28733213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a:ln/>
        </p:spPr>
      </p:sp>
      <p:sp>
        <p:nvSpPr>
          <p:cNvPr id="33795" name="Notes Placeholder 2"/>
          <p:cNvSpPr>
            <a:spLocks noGrp="1"/>
          </p:cNvSpPr>
          <p:nvPr>
            <p:ph type="body" idx="1"/>
          </p:nvPr>
        </p:nvSpPr>
        <p:spPr>
          <a:noFill/>
          <a:ln/>
        </p:spPr>
        <p:txBody>
          <a:bodyPr/>
          <a:lstStyle/>
          <a:p>
            <a:endParaRPr lang="en-US"/>
          </a:p>
        </p:txBody>
      </p:sp>
      <p:sp>
        <p:nvSpPr>
          <p:cNvPr id="33796" name="Header Placeholder 3"/>
          <p:cNvSpPr>
            <a:spLocks noGrp="1"/>
          </p:cNvSpPr>
          <p:nvPr>
            <p:ph type="hdr" sz="quarter"/>
          </p:nvPr>
        </p:nvSpPr>
        <p:spPr>
          <a:noFill/>
        </p:spPr>
        <p:txBody>
          <a:bodyPr/>
          <a:lstStyle/>
          <a:p>
            <a:pPr defTabSz="966529"/>
            <a:r>
              <a:rPr lang="en-US" dirty="0"/>
              <a:t>Constraint Analysis</a:t>
            </a:r>
          </a:p>
        </p:txBody>
      </p:sp>
      <p:sp>
        <p:nvSpPr>
          <p:cNvPr id="33797" name="Slide Number Placeholder 4"/>
          <p:cNvSpPr>
            <a:spLocks noGrp="1"/>
          </p:cNvSpPr>
          <p:nvPr>
            <p:ph type="sldNum" sz="quarter" idx="5"/>
          </p:nvPr>
        </p:nvSpPr>
        <p:spPr>
          <a:noFill/>
        </p:spPr>
        <p:txBody>
          <a:bodyPr/>
          <a:lstStyle/>
          <a:p>
            <a:pPr defTabSz="966529"/>
            <a:fld id="{87DCE6FF-D897-4BBE-A5B7-06D27A5711C7}" type="slidenum">
              <a:rPr lang="en-US" smtClean="0"/>
              <a:pPr defTabSz="966529"/>
              <a:t>13</a:t>
            </a:fld>
            <a:endParaRPr lang="en-US" dirty="0"/>
          </a:p>
        </p:txBody>
      </p:sp>
    </p:spTree>
    <p:extLst>
      <p:ext uri="{BB962C8B-B14F-4D97-AF65-F5344CB8AC3E}">
        <p14:creationId xmlns:p14="http://schemas.microsoft.com/office/powerpoint/2010/main" val="30941521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ln/>
        </p:spPr>
      </p:sp>
      <p:sp>
        <p:nvSpPr>
          <p:cNvPr id="43011" name="Notes Placeholder 2"/>
          <p:cNvSpPr>
            <a:spLocks noGrp="1"/>
          </p:cNvSpPr>
          <p:nvPr>
            <p:ph type="body" idx="1"/>
          </p:nvPr>
        </p:nvSpPr>
        <p:spPr>
          <a:noFill/>
          <a:ln/>
        </p:spPr>
        <p:txBody>
          <a:bodyPr/>
          <a:lstStyle/>
          <a:p>
            <a:endParaRPr lang="en-US"/>
          </a:p>
        </p:txBody>
      </p:sp>
      <p:sp>
        <p:nvSpPr>
          <p:cNvPr id="43012" name="Header Placeholder 3"/>
          <p:cNvSpPr>
            <a:spLocks noGrp="1"/>
          </p:cNvSpPr>
          <p:nvPr>
            <p:ph type="hdr" sz="quarter"/>
          </p:nvPr>
        </p:nvSpPr>
        <p:spPr>
          <a:noFill/>
        </p:spPr>
        <p:txBody>
          <a:bodyPr/>
          <a:lstStyle/>
          <a:p>
            <a:pPr defTabSz="966529"/>
            <a:r>
              <a:rPr lang="en-US" dirty="0"/>
              <a:t>Constraint Analysis</a:t>
            </a:r>
          </a:p>
        </p:txBody>
      </p:sp>
      <p:sp>
        <p:nvSpPr>
          <p:cNvPr id="43013" name="Slide Number Placeholder 4"/>
          <p:cNvSpPr>
            <a:spLocks noGrp="1"/>
          </p:cNvSpPr>
          <p:nvPr>
            <p:ph type="sldNum" sz="quarter" idx="5"/>
          </p:nvPr>
        </p:nvSpPr>
        <p:spPr>
          <a:noFill/>
        </p:spPr>
        <p:txBody>
          <a:bodyPr/>
          <a:lstStyle/>
          <a:p>
            <a:pPr defTabSz="966529"/>
            <a:fld id="{D3C5E747-583E-44A6-B72A-37E19C0B027B}" type="slidenum">
              <a:rPr lang="en-US" smtClean="0"/>
              <a:pPr defTabSz="966529"/>
              <a:t>14</a:t>
            </a:fld>
            <a:endParaRPr lang="en-US" dirty="0"/>
          </a:p>
        </p:txBody>
      </p:sp>
    </p:spTree>
    <p:extLst>
      <p:ext uri="{BB962C8B-B14F-4D97-AF65-F5344CB8AC3E}">
        <p14:creationId xmlns:p14="http://schemas.microsoft.com/office/powerpoint/2010/main" val="5699214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ln/>
        </p:spPr>
      </p:sp>
      <p:sp>
        <p:nvSpPr>
          <p:cNvPr id="36867" name="Notes Placeholder 2"/>
          <p:cNvSpPr>
            <a:spLocks noGrp="1"/>
          </p:cNvSpPr>
          <p:nvPr>
            <p:ph type="body" idx="1"/>
          </p:nvPr>
        </p:nvSpPr>
        <p:spPr>
          <a:noFill/>
          <a:ln/>
        </p:spPr>
        <p:txBody>
          <a:bodyPr/>
          <a:lstStyle/>
          <a:p>
            <a:endParaRPr lang="en-US"/>
          </a:p>
        </p:txBody>
      </p:sp>
      <p:sp>
        <p:nvSpPr>
          <p:cNvPr id="36868" name="Header Placeholder 3"/>
          <p:cNvSpPr>
            <a:spLocks noGrp="1"/>
          </p:cNvSpPr>
          <p:nvPr>
            <p:ph type="hdr" sz="quarter"/>
          </p:nvPr>
        </p:nvSpPr>
        <p:spPr>
          <a:noFill/>
        </p:spPr>
        <p:txBody>
          <a:bodyPr/>
          <a:lstStyle/>
          <a:p>
            <a:pPr defTabSz="966529"/>
            <a:r>
              <a:rPr lang="en-US" dirty="0"/>
              <a:t>Constraint Analysis</a:t>
            </a:r>
          </a:p>
        </p:txBody>
      </p:sp>
      <p:sp>
        <p:nvSpPr>
          <p:cNvPr id="36869" name="Slide Number Placeholder 4"/>
          <p:cNvSpPr>
            <a:spLocks noGrp="1"/>
          </p:cNvSpPr>
          <p:nvPr>
            <p:ph type="sldNum" sz="quarter" idx="5"/>
          </p:nvPr>
        </p:nvSpPr>
        <p:spPr>
          <a:noFill/>
        </p:spPr>
        <p:txBody>
          <a:bodyPr/>
          <a:lstStyle/>
          <a:p>
            <a:pPr defTabSz="966529"/>
            <a:fld id="{14BBFF45-95E4-44E8-9F2E-8B751949D653}" type="slidenum">
              <a:rPr lang="en-US" smtClean="0"/>
              <a:pPr defTabSz="966529"/>
              <a:t>15</a:t>
            </a:fld>
            <a:endParaRPr lang="en-US" dirty="0"/>
          </a:p>
        </p:txBody>
      </p:sp>
    </p:spTree>
    <p:extLst>
      <p:ext uri="{BB962C8B-B14F-4D97-AF65-F5344CB8AC3E}">
        <p14:creationId xmlns:p14="http://schemas.microsoft.com/office/powerpoint/2010/main" val="6259372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ln/>
        </p:spPr>
      </p:sp>
      <p:sp>
        <p:nvSpPr>
          <p:cNvPr id="36867" name="Notes Placeholder 2"/>
          <p:cNvSpPr>
            <a:spLocks noGrp="1"/>
          </p:cNvSpPr>
          <p:nvPr>
            <p:ph type="body" idx="1"/>
          </p:nvPr>
        </p:nvSpPr>
        <p:spPr>
          <a:noFill/>
          <a:ln/>
        </p:spPr>
        <p:txBody>
          <a:bodyPr/>
          <a:lstStyle/>
          <a:p>
            <a:endParaRPr lang="en-US"/>
          </a:p>
        </p:txBody>
      </p:sp>
      <p:sp>
        <p:nvSpPr>
          <p:cNvPr id="36868" name="Header Placeholder 3"/>
          <p:cNvSpPr>
            <a:spLocks noGrp="1"/>
          </p:cNvSpPr>
          <p:nvPr>
            <p:ph type="hdr" sz="quarter"/>
          </p:nvPr>
        </p:nvSpPr>
        <p:spPr>
          <a:noFill/>
        </p:spPr>
        <p:txBody>
          <a:bodyPr/>
          <a:lstStyle/>
          <a:p>
            <a:pPr defTabSz="966529"/>
            <a:r>
              <a:rPr lang="en-US" dirty="0"/>
              <a:t>Constraint Analysis</a:t>
            </a:r>
          </a:p>
        </p:txBody>
      </p:sp>
      <p:sp>
        <p:nvSpPr>
          <p:cNvPr id="36869" name="Slide Number Placeholder 4"/>
          <p:cNvSpPr>
            <a:spLocks noGrp="1"/>
          </p:cNvSpPr>
          <p:nvPr>
            <p:ph type="sldNum" sz="quarter" idx="5"/>
          </p:nvPr>
        </p:nvSpPr>
        <p:spPr>
          <a:noFill/>
        </p:spPr>
        <p:txBody>
          <a:bodyPr/>
          <a:lstStyle/>
          <a:p>
            <a:pPr defTabSz="966529"/>
            <a:fld id="{14BBFF45-95E4-44E8-9F2E-8B751949D653}" type="slidenum">
              <a:rPr lang="en-US" smtClean="0"/>
              <a:pPr defTabSz="966529"/>
              <a:t>16</a:t>
            </a:fld>
            <a:endParaRPr lang="en-US" dirty="0"/>
          </a:p>
        </p:txBody>
      </p:sp>
    </p:spTree>
    <p:extLst>
      <p:ext uri="{BB962C8B-B14F-4D97-AF65-F5344CB8AC3E}">
        <p14:creationId xmlns:p14="http://schemas.microsoft.com/office/powerpoint/2010/main" val="10644453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ln/>
        </p:spPr>
      </p:sp>
      <p:sp>
        <p:nvSpPr>
          <p:cNvPr id="36867" name="Notes Placeholder 2"/>
          <p:cNvSpPr>
            <a:spLocks noGrp="1"/>
          </p:cNvSpPr>
          <p:nvPr>
            <p:ph type="body" idx="1"/>
          </p:nvPr>
        </p:nvSpPr>
        <p:spPr>
          <a:noFill/>
          <a:ln/>
        </p:spPr>
        <p:txBody>
          <a:bodyPr/>
          <a:lstStyle/>
          <a:p>
            <a:endParaRPr lang="en-US"/>
          </a:p>
        </p:txBody>
      </p:sp>
      <p:sp>
        <p:nvSpPr>
          <p:cNvPr id="36868" name="Header Placeholder 3"/>
          <p:cNvSpPr>
            <a:spLocks noGrp="1"/>
          </p:cNvSpPr>
          <p:nvPr>
            <p:ph type="hdr" sz="quarter"/>
          </p:nvPr>
        </p:nvSpPr>
        <p:spPr>
          <a:noFill/>
        </p:spPr>
        <p:txBody>
          <a:bodyPr/>
          <a:lstStyle/>
          <a:p>
            <a:pPr defTabSz="966529"/>
            <a:r>
              <a:rPr lang="en-US" dirty="0"/>
              <a:t>Constraint Analysis</a:t>
            </a:r>
          </a:p>
        </p:txBody>
      </p:sp>
      <p:sp>
        <p:nvSpPr>
          <p:cNvPr id="36869" name="Slide Number Placeholder 4"/>
          <p:cNvSpPr>
            <a:spLocks noGrp="1"/>
          </p:cNvSpPr>
          <p:nvPr>
            <p:ph type="sldNum" sz="quarter" idx="5"/>
          </p:nvPr>
        </p:nvSpPr>
        <p:spPr>
          <a:noFill/>
        </p:spPr>
        <p:txBody>
          <a:bodyPr/>
          <a:lstStyle/>
          <a:p>
            <a:pPr defTabSz="966529"/>
            <a:fld id="{14BBFF45-95E4-44E8-9F2E-8B751949D653}" type="slidenum">
              <a:rPr lang="en-US" smtClean="0"/>
              <a:pPr defTabSz="966529"/>
              <a:t>17</a:t>
            </a:fld>
            <a:endParaRPr lang="en-US" dirty="0"/>
          </a:p>
        </p:txBody>
      </p:sp>
    </p:spTree>
    <p:extLst>
      <p:ext uri="{BB962C8B-B14F-4D97-AF65-F5344CB8AC3E}">
        <p14:creationId xmlns:p14="http://schemas.microsoft.com/office/powerpoint/2010/main" val="5820225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ln/>
        </p:spPr>
      </p:sp>
      <p:sp>
        <p:nvSpPr>
          <p:cNvPr id="36867" name="Notes Placeholder 2"/>
          <p:cNvSpPr>
            <a:spLocks noGrp="1"/>
          </p:cNvSpPr>
          <p:nvPr>
            <p:ph type="body" idx="1"/>
          </p:nvPr>
        </p:nvSpPr>
        <p:spPr>
          <a:noFill/>
          <a:ln/>
        </p:spPr>
        <p:txBody>
          <a:bodyPr/>
          <a:lstStyle/>
          <a:p>
            <a:endParaRPr lang="en-US"/>
          </a:p>
        </p:txBody>
      </p:sp>
      <p:sp>
        <p:nvSpPr>
          <p:cNvPr id="36868" name="Header Placeholder 3"/>
          <p:cNvSpPr>
            <a:spLocks noGrp="1"/>
          </p:cNvSpPr>
          <p:nvPr>
            <p:ph type="hdr" sz="quarter"/>
          </p:nvPr>
        </p:nvSpPr>
        <p:spPr>
          <a:noFill/>
        </p:spPr>
        <p:txBody>
          <a:bodyPr/>
          <a:lstStyle/>
          <a:p>
            <a:pPr defTabSz="966529"/>
            <a:r>
              <a:rPr lang="en-US" dirty="0"/>
              <a:t>Constraint Analysis</a:t>
            </a:r>
          </a:p>
        </p:txBody>
      </p:sp>
      <p:sp>
        <p:nvSpPr>
          <p:cNvPr id="36869" name="Slide Number Placeholder 4"/>
          <p:cNvSpPr>
            <a:spLocks noGrp="1"/>
          </p:cNvSpPr>
          <p:nvPr>
            <p:ph type="sldNum" sz="quarter" idx="5"/>
          </p:nvPr>
        </p:nvSpPr>
        <p:spPr>
          <a:noFill/>
        </p:spPr>
        <p:txBody>
          <a:bodyPr/>
          <a:lstStyle/>
          <a:p>
            <a:pPr defTabSz="966529"/>
            <a:fld id="{14BBFF45-95E4-44E8-9F2E-8B751949D653}" type="slidenum">
              <a:rPr lang="en-US" smtClean="0"/>
              <a:pPr defTabSz="966529"/>
              <a:t>18</a:t>
            </a:fld>
            <a:endParaRPr lang="en-US" dirty="0"/>
          </a:p>
        </p:txBody>
      </p:sp>
    </p:spTree>
    <p:extLst>
      <p:ext uri="{BB962C8B-B14F-4D97-AF65-F5344CB8AC3E}">
        <p14:creationId xmlns:p14="http://schemas.microsoft.com/office/powerpoint/2010/main" val="6261958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a:ln/>
        </p:spPr>
      </p:sp>
      <p:sp>
        <p:nvSpPr>
          <p:cNvPr id="38915" name="Notes Placeholder 2"/>
          <p:cNvSpPr>
            <a:spLocks noGrp="1"/>
          </p:cNvSpPr>
          <p:nvPr>
            <p:ph type="body" idx="1"/>
          </p:nvPr>
        </p:nvSpPr>
        <p:spPr>
          <a:noFill/>
          <a:ln/>
        </p:spPr>
        <p:txBody>
          <a:bodyPr/>
          <a:lstStyle/>
          <a:p>
            <a:endParaRPr lang="en-US"/>
          </a:p>
        </p:txBody>
      </p:sp>
      <p:sp>
        <p:nvSpPr>
          <p:cNvPr id="38916" name="Header Placeholder 3"/>
          <p:cNvSpPr>
            <a:spLocks noGrp="1"/>
          </p:cNvSpPr>
          <p:nvPr>
            <p:ph type="hdr" sz="quarter"/>
          </p:nvPr>
        </p:nvSpPr>
        <p:spPr>
          <a:noFill/>
        </p:spPr>
        <p:txBody>
          <a:bodyPr/>
          <a:lstStyle/>
          <a:p>
            <a:pPr defTabSz="966529"/>
            <a:r>
              <a:rPr lang="en-US" dirty="0"/>
              <a:t>Constraint Analysis</a:t>
            </a:r>
          </a:p>
        </p:txBody>
      </p:sp>
      <p:sp>
        <p:nvSpPr>
          <p:cNvPr id="38917" name="Slide Number Placeholder 4"/>
          <p:cNvSpPr>
            <a:spLocks noGrp="1"/>
          </p:cNvSpPr>
          <p:nvPr>
            <p:ph type="sldNum" sz="quarter" idx="5"/>
          </p:nvPr>
        </p:nvSpPr>
        <p:spPr>
          <a:noFill/>
        </p:spPr>
        <p:txBody>
          <a:bodyPr/>
          <a:lstStyle/>
          <a:p>
            <a:pPr defTabSz="966529"/>
            <a:fld id="{55111D70-59CA-4E73-90CB-ABA757279DF6}" type="slidenum">
              <a:rPr lang="en-US" smtClean="0"/>
              <a:pPr defTabSz="966529"/>
              <a:t>19</a:t>
            </a:fld>
            <a:endParaRPr lang="en-US" dirty="0"/>
          </a:p>
        </p:txBody>
      </p:sp>
    </p:spTree>
    <p:extLst>
      <p:ext uri="{BB962C8B-B14F-4D97-AF65-F5344CB8AC3E}">
        <p14:creationId xmlns:p14="http://schemas.microsoft.com/office/powerpoint/2010/main" val="41399064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a:ln/>
        </p:spPr>
      </p:sp>
      <p:sp>
        <p:nvSpPr>
          <p:cNvPr id="34819" name="Notes Placeholder 2"/>
          <p:cNvSpPr>
            <a:spLocks noGrp="1"/>
          </p:cNvSpPr>
          <p:nvPr>
            <p:ph type="body" idx="1"/>
          </p:nvPr>
        </p:nvSpPr>
        <p:spPr>
          <a:noFill/>
          <a:ln/>
        </p:spPr>
        <p:txBody>
          <a:bodyPr/>
          <a:lstStyle/>
          <a:p>
            <a:endParaRPr lang="en-US"/>
          </a:p>
        </p:txBody>
      </p:sp>
      <p:sp>
        <p:nvSpPr>
          <p:cNvPr id="34820" name="Header Placeholder 3"/>
          <p:cNvSpPr>
            <a:spLocks noGrp="1"/>
          </p:cNvSpPr>
          <p:nvPr>
            <p:ph type="hdr" sz="quarter"/>
          </p:nvPr>
        </p:nvSpPr>
        <p:spPr>
          <a:noFill/>
        </p:spPr>
        <p:txBody>
          <a:bodyPr/>
          <a:lstStyle/>
          <a:p>
            <a:pPr defTabSz="966529"/>
            <a:r>
              <a:rPr lang="en-US" dirty="0"/>
              <a:t>Constraint Analysis</a:t>
            </a:r>
          </a:p>
        </p:txBody>
      </p:sp>
      <p:sp>
        <p:nvSpPr>
          <p:cNvPr id="34821" name="Slide Number Placeholder 4"/>
          <p:cNvSpPr>
            <a:spLocks noGrp="1"/>
          </p:cNvSpPr>
          <p:nvPr>
            <p:ph type="sldNum" sz="quarter" idx="5"/>
          </p:nvPr>
        </p:nvSpPr>
        <p:spPr>
          <a:noFill/>
        </p:spPr>
        <p:txBody>
          <a:bodyPr/>
          <a:lstStyle/>
          <a:p>
            <a:pPr defTabSz="966529"/>
            <a:fld id="{FB8326C1-588B-41C0-959F-243751CC272B}" type="slidenum">
              <a:rPr lang="en-US" smtClean="0"/>
              <a:pPr defTabSz="966529"/>
              <a:t>20</a:t>
            </a:fld>
            <a:endParaRPr lang="en-US" dirty="0"/>
          </a:p>
        </p:txBody>
      </p:sp>
    </p:spTree>
    <p:extLst>
      <p:ext uri="{BB962C8B-B14F-4D97-AF65-F5344CB8AC3E}">
        <p14:creationId xmlns:p14="http://schemas.microsoft.com/office/powerpoint/2010/main" val="16531380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a:ln/>
        </p:spPr>
      </p:sp>
      <p:sp>
        <p:nvSpPr>
          <p:cNvPr id="25603" name="Notes Placeholder 2"/>
          <p:cNvSpPr>
            <a:spLocks noGrp="1"/>
          </p:cNvSpPr>
          <p:nvPr>
            <p:ph type="body" idx="1"/>
          </p:nvPr>
        </p:nvSpPr>
        <p:spPr>
          <a:noFill/>
          <a:ln/>
        </p:spPr>
        <p:txBody>
          <a:bodyPr/>
          <a:lstStyle/>
          <a:p>
            <a:endParaRPr lang="en-US"/>
          </a:p>
        </p:txBody>
      </p:sp>
      <p:sp>
        <p:nvSpPr>
          <p:cNvPr id="25604" name="Header Placeholder 3"/>
          <p:cNvSpPr>
            <a:spLocks noGrp="1"/>
          </p:cNvSpPr>
          <p:nvPr>
            <p:ph type="hdr" sz="quarter"/>
          </p:nvPr>
        </p:nvSpPr>
        <p:spPr>
          <a:noFill/>
        </p:spPr>
        <p:txBody>
          <a:bodyPr/>
          <a:lstStyle/>
          <a:p>
            <a:pPr defTabSz="966529"/>
            <a:r>
              <a:rPr lang="en-US" dirty="0"/>
              <a:t>Constraint Analysis</a:t>
            </a:r>
          </a:p>
        </p:txBody>
      </p:sp>
      <p:sp>
        <p:nvSpPr>
          <p:cNvPr id="25605" name="Slide Number Placeholder 4"/>
          <p:cNvSpPr>
            <a:spLocks noGrp="1"/>
          </p:cNvSpPr>
          <p:nvPr>
            <p:ph type="sldNum" sz="quarter" idx="5"/>
          </p:nvPr>
        </p:nvSpPr>
        <p:spPr>
          <a:noFill/>
        </p:spPr>
        <p:txBody>
          <a:bodyPr/>
          <a:lstStyle/>
          <a:p>
            <a:pPr defTabSz="966529"/>
            <a:fld id="{6E572FF9-22E5-4459-B559-6FB3860ECECE}" type="slidenum">
              <a:rPr lang="en-US" smtClean="0"/>
              <a:pPr defTabSz="966529"/>
              <a:t>2</a:t>
            </a:fld>
            <a:endParaRPr lang="en-US" dirty="0"/>
          </a:p>
        </p:txBody>
      </p:sp>
    </p:spTree>
    <p:extLst>
      <p:ext uri="{BB962C8B-B14F-4D97-AF65-F5344CB8AC3E}">
        <p14:creationId xmlns:p14="http://schemas.microsoft.com/office/powerpoint/2010/main" val="31112685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a:ln/>
        </p:spPr>
      </p:sp>
      <p:sp>
        <p:nvSpPr>
          <p:cNvPr id="34819" name="Notes Placeholder 2"/>
          <p:cNvSpPr>
            <a:spLocks noGrp="1"/>
          </p:cNvSpPr>
          <p:nvPr>
            <p:ph type="body" idx="1"/>
          </p:nvPr>
        </p:nvSpPr>
        <p:spPr>
          <a:noFill/>
          <a:ln/>
        </p:spPr>
        <p:txBody>
          <a:bodyPr/>
          <a:lstStyle/>
          <a:p>
            <a:endParaRPr lang="en-US"/>
          </a:p>
        </p:txBody>
      </p:sp>
      <p:sp>
        <p:nvSpPr>
          <p:cNvPr id="34820" name="Header Placeholder 3"/>
          <p:cNvSpPr>
            <a:spLocks noGrp="1"/>
          </p:cNvSpPr>
          <p:nvPr>
            <p:ph type="hdr" sz="quarter"/>
          </p:nvPr>
        </p:nvSpPr>
        <p:spPr>
          <a:noFill/>
        </p:spPr>
        <p:txBody>
          <a:bodyPr/>
          <a:lstStyle/>
          <a:p>
            <a:pPr defTabSz="966529"/>
            <a:r>
              <a:rPr lang="en-US" dirty="0"/>
              <a:t>Constraint Analysis</a:t>
            </a:r>
          </a:p>
        </p:txBody>
      </p:sp>
      <p:sp>
        <p:nvSpPr>
          <p:cNvPr id="34821" name="Slide Number Placeholder 4"/>
          <p:cNvSpPr>
            <a:spLocks noGrp="1"/>
          </p:cNvSpPr>
          <p:nvPr>
            <p:ph type="sldNum" sz="quarter" idx="5"/>
          </p:nvPr>
        </p:nvSpPr>
        <p:spPr>
          <a:noFill/>
        </p:spPr>
        <p:txBody>
          <a:bodyPr/>
          <a:lstStyle/>
          <a:p>
            <a:pPr defTabSz="966529"/>
            <a:fld id="{FB8326C1-588B-41C0-959F-243751CC272B}" type="slidenum">
              <a:rPr lang="en-US" smtClean="0"/>
              <a:pPr defTabSz="966529"/>
              <a:t>21</a:t>
            </a:fld>
            <a:endParaRPr lang="en-US" dirty="0"/>
          </a:p>
        </p:txBody>
      </p:sp>
    </p:spTree>
    <p:extLst>
      <p:ext uri="{BB962C8B-B14F-4D97-AF65-F5344CB8AC3E}">
        <p14:creationId xmlns:p14="http://schemas.microsoft.com/office/powerpoint/2010/main" val="31818180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a:ln/>
        </p:spPr>
      </p:sp>
      <p:sp>
        <p:nvSpPr>
          <p:cNvPr id="35843" name="Notes Placeholder 2"/>
          <p:cNvSpPr>
            <a:spLocks noGrp="1"/>
          </p:cNvSpPr>
          <p:nvPr>
            <p:ph type="body" idx="1"/>
          </p:nvPr>
        </p:nvSpPr>
        <p:spPr>
          <a:noFill/>
          <a:ln/>
        </p:spPr>
        <p:txBody>
          <a:bodyPr/>
          <a:lstStyle/>
          <a:p>
            <a:endParaRPr lang="en-US"/>
          </a:p>
        </p:txBody>
      </p:sp>
      <p:sp>
        <p:nvSpPr>
          <p:cNvPr id="35844" name="Header Placeholder 3"/>
          <p:cNvSpPr>
            <a:spLocks noGrp="1"/>
          </p:cNvSpPr>
          <p:nvPr>
            <p:ph type="hdr" sz="quarter"/>
          </p:nvPr>
        </p:nvSpPr>
        <p:spPr>
          <a:noFill/>
        </p:spPr>
        <p:txBody>
          <a:bodyPr/>
          <a:lstStyle/>
          <a:p>
            <a:pPr defTabSz="966529"/>
            <a:r>
              <a:rPr lang="en-US" dirty="0"/>
              <a:t>Constraint Analysis</a:t>
            </a:r>
          </a:p>
        </p:txBody>
      </p:sp>
      <p:sp>
        <p:nvSpPr>
          <p:cNvPr id="35845" name="Slide Number Placeholder 4"/>
          <p:cNvSpPr>
            <a:spLocks noGrp="1"/>
          </p:cNvSpPr>
          <p:nvPr>
            <p:ph type="sldNum" sz="quarter" idx="5"/>
          </p:nvPr>
        </p:nvSpPr>
        <p:spPr>
          <a:noFill/>
        </p:spPr>
        <p:txBody>
          <a:bodyPr/>
          <a:lstStyle/>
          <a:p>
            <a:pPr defTabSz="966529"/>
            <a:fld id="{EFF01401-CEBB-4FA0-AA87-6F1A3E4A07DD}" type="slidenum">
              <a:rPr lang="en-US" smtClean="0"/>
              <a:pPr defTabSz="966529"/>
              <a:t>22</a:t>
            </a:fld>
            <a:endParaRPr lang="en-US" dirty="0"/>
          </a:p>
        </p:txBody>
      </p:sp>
    </p:spTree>
    <p:extLst>
      <p:ext uri="{BB962C8B-B14F-4D97-AF65-F5344CB8AC3E}">
        <p14:creationId xmlns:p14="http://schemas.microsoft.com/office/powerpoint/2010/main" val="15893264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a:ln/>
        </p:spPr>
      </p:sp>
      <p:sp>
        <p:nvSpPr>
          <p:cNvPr id="35843" name="Notes Placeholder 2"/>
          <p:cNvSpPr>
            <a:spLocks noGrp="1"/>
          </p:cNvSpPr>
          <p:nvPr>
            <p:ph type="body" idx="1"/>
          </p:nvPr>
        </p:nvSpPr>
        <p:spPr>
          <a:noFill/>
          <a:ln/>
        </p:spPr>
        <p:txBody>
          <a:bodyPr/>
          <a:lstStyle/>
          <a:p>
            <a:endParaRPr lang="en-US"/>
          </a:p>
        </p:txBody>
      </p:sp>
      <p:sp>
        <p:nvSpPr>
          <p:cNvPr id="35844" name="Header Placeholder 3"/>
          <p:cNvSpPr>
            <a:spLocks noGrp="1"/>
          </p:cNvSpPr>
          <p:nvPr>
            <p:ph type="hdr" sz="quarter"/>
          </p:nvPr>
        </p:nvSpPr>
        <p:spPr>
          <a:noFill/>
        </p:spPr>
        <p:txBody>
          <a:bodyPr/>
          <a:lstStyle/>
          <a:p>
            <a:pPr defTabSz="966529"/>
            <a:r>
              <a:rPr lang="en-US" dirty="0"/>
              <a:t>Constraint Analysis</a:t>
            </a:r>
          </a:p>
        </p:txBody>
      </p:sp>
      <p:sp>
        <p:nvSpPr>
          <p:cNvPr id="35845" name="Slide Number Placeholder 4"/>
          <p:cNvSpPr>
            <a:spLocks noGrp="1"/>
          </p:cNvSpPr>
          <p:nvPr>
            <p:ph type="sldNum" sz="quarter" idx="5"/>
          </p:nvPr>
        </p:nvSpPr>
        <p:spPr>
          <a:noFill/>
        </p:spPr>
        <p:txBody>
          <a:bodyPr/>
          <a:lstStyle/>
          <a:p>
            <a:pPr defTabSz="966529"/>
            <a:fld id="{EFF01401-CEBB-4FA0-AA87-6F1A3E4A07DD}" type="slidenum">
              <a:rPr lang="en-US" smtClean="0"/>
              <a:pPr defTabSz="966529"/>
              <a:t>23</a:t>
            </a:fld>
            <a:endParaRPr lang="en-US" dirty="0"/>
          </a:p>
        </p:txBody>
      </p:sp>
    </p:spTree>
    <p:extLst>
      <p:ext uri="{BB962C8B-B14F-4D97-AF65-F5344CB8AC3E}">
        <p14:creationId xmlns:p14="http://schemas.microsoft.com/office/powerpoint/2010/main" val="16277127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a:ln/>
        </p:spPr>
      </p:sp>
      <p:sp>
        <p:nvSpPr>
          <p:cNvPr id="26627" name="Notes Placeholder 2"/>
          <p:cNvSpPr>
            <a:spLocks noGrp="1"/>
          </p:cNvSpPr>
          <p:nvPr>
            <p:ph type="body" idx="1"/>
          </p:nvPr>
        </p:nvSpPr>
        <p:spPr>
          <a:noFill/>
          <a:ln/>
        </p:spPr>
        <p:txBody>
          <a:bodyPr/>
          <a:lstStyle/>
          <a:p>
            <a:endParaRPr lang="en-US"/>
          </a:p>
        </p:txBody>
      </p:sp>
      <p:sp>
        <p:nvSpPr>
          <p:cNvPr id="26628" name="Header Placeholder 3"/>
          <p:cNvSpPr>
            <a:spLocks noGrp="1"/>
          </p:cNvSpPr>
          <p:nvPr>
            <p:ph type="hdr" sz="quarter"/>
          </p:nvPr>
        </p:nvSpPr>
        <p:spPr>
          <a:noFill/>
        </p:spPr>
        <p:txBody>
          <a:bodyPr/>
          <a:lstStyle/>
          <a:p>
            <a:pPr defTabSz="966529"/>
            <a:r>
              <a:rPr lang="en-US" dirty="0"/>
              <a:t>Constraint Analysis</a:t>
            </a:r>
          </a:p>
        </p:txBody>
      </p:sp>
      <p:sp>
        <p:nvSpPr>
          <p:cNvPr id="26629" name="Slide Number Placeholder 4"/>
          <p:cNvSpPr>
            <a:spLocks noGrp="1"/>
          </p:cNvSpPr>
          <p:nvPr>
            <p:ph type="sldNum" sz="quarter" idx="5"/>
          </p:nvPr>
        </p:nvSpPr>
        <p:spPr>
          <a:noFill/>
        </p:spPr>
        <p:txBody>
          <a:bodyPr/>
          <a:lstStyle/>
          <a:p>
            <a:pPr defTabSz="966529"/>
            <a:fld id="{4F55BA90-2479-4906-B811-6BAFC0A8258D}" type="slidenum">
              <a:rPr lang="en-US" smtClean="0"/>
              <a:pPr defTabSz="966529"/>
              <a:t>3</a:t>
            </a:fld>
            <a:endParaRPr lang="en-US" dirty="0"/>
          </a:p>
        </p:txBody>
      </p:sp>
    </p:spTree>
    <p:extLst>
      <p:ext uri="{BB962C8B-B14F-4D97-AF65-F5344CB8AC3E}">
        <p14:creationId xmlns:p14="http://schemas.microsoft.com/office/powerpoint/2010/main" val="22959771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noTextEdit="1"/>
          </p:cNvSpPr>
          <p:nvPr>
            <p:ph type="sldImg"/>
          </p:nvPr>
        </p:nvSpPr>
        <p:spPr>
          <a:ln/>
        </p:spPr>
      </p:sp>
      <p:sp>
        <p:nvSpPr>
          <p:cNvPr id="27651" name="Notes Placeholder 2"/>
          <p:cNvSpPr>
            <a:spLocks noGrp="1"/>
          </p:cNvSpPr>
          <p:nvPr>
            <p:ph type="body" idx="1"/>
          </p:nvPr>
        </p:nvSpPr>
        <p:spPr>
          <a:noFill/>
          <a:ln/>
        </p:spPr>
        <p:txBody>
          <a:bodyPr/>
          <a:lstStyle/>
          <a:p>
            <a:endParaRPr lang="en-US"/>
          </a:p>
        </p:txBody>
      </p:sp>
      <p:sp>
        <p:nvSpPr>
          <p:cNvPr id="27652" name="Header Placeholder 3"/>
          <p:cNvSpPr>
            <a:spLocks noGrp="1"/>
          </p:cNvSpPr>
          <p:nvPr>
            <p:ph type="hdr" sz="quarter"/>
          </p:nvPr>
        </p:nvSpPr>
        <p:spPr>
          <a:noFill/>
        </p:spPr>
        <p:txBody>
          <a:bodyPr/>
          <a:lstStyle/>
          <a:p>
            <a:pPr defTabSz="966529"/>
            <a:r>
              <a:rPr lang="en-US" dirty="0"/>
              <a:t>Constraint Analysis</a:t>
            </a:r>
          </a:p>
        </p:txBody>
      </p:sp>
      <p:sp>
        <p:nvSpPr>
          <p:cNvPr id="27653" name="Slide Number Placeholder 4"/>
          <p:cNvSpPr>
            <a:spLocks noGrp="1"/>
          </p:cNvSpPr>
          <p:nvPr>
            <p:ph type="sldNum" sz="quarter" idx="5"/>
          </p:nvPr>
        </p:nvSpPr>
        <p:spPr>
          <a:noFill/>
        </p:spPr>
        <p:txBody>
          <a:bodyPr/>
          <a:lstStyle/>
          <a:p>
            <a:pPr defTabSz="966529"/>
            <a:fld id="{65AB7A19-193C-4464-9A3B-F203EEC5EE20}" type="slidenum">
              <a:rPr lang="en-US" smtClean="0"/>
              <a:pPr defTabSz="966529"/>
              <a:t>4</a:t>
            </a:fld>
            <a:endParaRPr lang="en-US" dirty="0"/>
          </a:p>
        </p:txBody>
      </p:sp>
    </p:spTree>
    <p:extLst>
      <p:ext uri="{BB962C8B-B14F-4D97-AF65-F5344CB8AC3E}">
        <p14:creationId xmlns:p14="http://schemas.microsoft.com/office/powerpoint/2010/main" val="9466864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a:ln/>
        </p:spPr>
      </p:sp>
      <p:sp>
        <p:nvSpPr>
          <p:cNvPr id="28675" name="Notes Placeholder 2"/>
          <p:cNvSpPr>
            <a:spLocks noGrp="1"/>
          </p:cNvSpPr>
          <p:nvPr>
            <p:ph type="body" idx="1"/>
          </p:nvPr>
        </p:nvSpPr>
        <p:spPr>
          <a:noFill/>
          <a:ln/>
        </p:spPr>
        <p:txBody>
          <a:bodyPr/>
          <a:lstStyle/>
          <a:p>
            <a:endParaRPr lang="en-US"/>
          </a:p>
        </p:txBody>
      </p:sp>
      <p:sp>
        <p:nvSpPr>
          <p:cNvPr id="28676" name="Header Placeholder 3"/>
          <p:cNvSpPr>
            <a:spLocks noGrp="1"/>
          </p:cNvSpPr>
          <p:nvPr>
            <p:ph type="hdr" sz="quarter"/>
          </p:nvPr>
        </p:nvSpPr>
        <p:spPr>
          <a:noFill/>
        </p:spPr>
        <p:txBody>
          <a:bodyPr/>
          <a:lstStyle/>
          <a:p>
            <a:pPr defTabSz="966529"/>
            <a:r>
              <a:rPr lang="en-US" dirty="0"/>
              <a:t>Constraint Analysis</a:t>
            </a:r>
          </a:p>
        </p:txBody>
      </p:sp>
      <p:sp>
        <p:nvSpPr>
          <p:cNvPr id="28677" name="Slide Number Placeholder 4"/>
          <p:cNvSpPr>
            <a:spLocks noGrp="1"/>
          </p:cNvSpPr>
          <p:nvPr>
            <p:ph type="sldNum" sz="quarter" idx="5"/>
          </p:nvPr>
        </p:nvSpPr>
        <p:spPr>
          <a:noFill/>
        </p:spPr>
        <p:txBody>
          <a:bodyPr/>
          <a:lstStyle/>
          <a:p>
            <a:pPr defTabSz="966529"/>
            <a:fld id="{9C3CC25E-4162-4F1B-8937-DB4F836EB5A0}" type="slidenum">
              <a:rPr lang="en-US" smtClean="0"/>
              <a:pPr defTabSz="966529"/>
              <a:t>5</a:t>
            </a:fld>
            <a:endParaRPr lang="en-US" dirty="0"/>
          </a:p>
        </p:txBody>
      </p:sp>
    </p:spTree>
    <p:extLst>
      <p:ext uri="{BB962C8B-B14F-4D97-AF65-F5344CB8AC3E}">
        <p14:creationId xmlns:p14="http://schemas.microsoft.com/office/powerpoint/2010/main" val="7383270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a:ln/>
        </p:spPr>
      </p:sp>
      <p:sp>
        <p:nvSpPr>
          <p:cNvPr id="29699" name="Notes Placeholder 2"/>
          <p:cNvSpPr>
            <a:spLocks noGrp="1"/>
          </p:cNvSpPr>
          <p:nvPr>
            <p:ph type="body" idx="1"/>
          </p:nvPr>
        </p:nvSpPr>
        <p:spPr>
          <a:noFill/>
          <a:ln/>
        </p:spPr>
        <p:txBody>
          <a:bodyPr/>
          <a:lstStyle/>
          <a:p>
            <a:endParaRPr lang="en-US"/>
          </a:p>
        </p:txBody>
      </p:sp>
      <p:sp>
        <p:nvSpPr>
          <p:cNvPr id="29700" name="Header Placeholder 3"/>
          <p:cNvSpPr>
            <a:spLocks noGrp="1"/>
          </p:cNvSpPr>
          <p:nvPr>
            <p:ph type="hdr" sz="quarter"/>
          </p:nvPr>
        </p:nvSpPr>
        <p:spPr>
          <a:noFill/>
        </p:spPr>
        <p:txBody>
          <a:bodyPr/>
          <a:lstStyle/>
          <a:p>
            <a:pPr defTabSz="966529"/>
            <a:r>
              <a:rPr lang="en-US" dirty="0"/>
              <a:t>Constraint Analysis</a:t>
            </a:r>
          </a:p>
        </p:txBody>
      </p:sp>
      <p:sp>
        <p:nvSpPr>
          <p:cNvPr id="29701" name="Slide Number Placeholder 4"/>
          <p:cNvSpPr>
            <a:spLocks noGrp="1"/>
          </p:cNvSpPr>
          <p:nvPr>
            <p:ph type="sldNum" sz="quarter" idx="5"/>
          </p:nvPr>
        </p:nvSpPr>
        <p:spPr>
          <a:noFill/>
        </p:spPr>
        <p:txBody>
          <a:bodyPr/>
          <a:lstStyle/>
          <a:p>
            <a:pPr defTabSz="966529"/>
            <a:fld id="{67168CC9-9653-4533-96F7-B3DAFAE6E6EA}" type="slidenum">
              <a:rPr lang="en-US" smtClean="0"/>
              <a:pPr defTabSz="966529"/>
              <a:t>6</a:t>
            </a:fld>
            <a:endParaRPr lang="en-US" dirty="0"/>
          </a:p>
        </p:txBody>
      </p:sp>
    </p:spTree>
    <p:extLst>
      <p:ext uri="{BB962C8B-B14F-4D97-AF65-F5344CB8AC3E}">
        <p14:creationId xmlns:p14="http://schemas.microsoft.com/office/powerpoint/2010/main" val="42543011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ln/>
        </p:spPr>
      </p:sp>
      <p:sp>
        <p:nvSpPr>
          <p:cNvPr id="30723" name="Notes Placeholder 2"/>
          <p:cNvSpPr>
            <a:spLocks noGrp="1"/>
          </p:cNvSpPr>
          <p:nvPr>
            <p:ph type="body" idx="1"/>
          </p:nvPr>
        </p:nvSpPr>
        <p:spPr>
          <a:noFill/>
          <a:ln/>
        </p:spPr>
        <p:txBody>
          <a:bodyPr/>
          <a:lstStyle/>
          <a:p>
            <a:endParaRPr lang="en-US"/>
          </a:p>
        </p:txBody>
      </p:sp>
      <p:sp>
        <p:nvSpPr>
          <p:cNvPr id="30724" name="Header Placeholder 3"/>
          <p:cNvSpPr>
            <a:spLocks noGrp="1"/>
          </p:cNvSpPr>
          <p:nvPr>
            <p:ph type="hdr" sz="quarter"/>
          </p:nvPr>
        </p:nvSpPr>
        <p:spPr>
          <a:noFill/>
        </p:spPr>
        <p:txBody>
          <a:bodyPr/>
          <a:lstStyle/>
          <a:p>
            <a:pPr defTabSz="966529"/>
            <a:r>
              <a:rPr lang="en-US" dirty="0"/>
              <a:t>Constraint Analysis</a:t>
            </a:r>
          </a:p>
        </p:txBody>
      </p:sp>
      <p:sp>
        <p:nvSpPr>
          <p:cNvPr id="30725" name="Slide Number Placeholder 4"/>
          <p:cNvSpPr>
            <a:spLocks noGrp="1"/>
          </p:cNvSpPr>
          <p:nvPr>
            <p:ph type="sldNum" sz="quarter" idx="5"/>
          </p:nvPr>
        </p:nvSpPr>
        <p:spPr>
          <a:noFill/>
        </p:spPr>
        <p:txBody>
          <a:bodyPr/>
          <a:lstStyle/>
          <a:p>
            <a:pPr defTabSz="966529"/>
            <a:fld id="{6F847059-1BA0-4CA1-87C2-C63431C51761}" type="slidenum">
              <a:rPr lang="en-US" smtClean="0"/>
              <a:pPr defTabSz="966529"/>
              <a:t>7</a:t>
            </a:fld>
            <a:endParaRPr lang="en-US" dirty="0"/>
          </a:p>
        </p:txBody>
      </p:sp>
    </p:spTree>
    <p:extLst>
      <p:ext uri="{BB962C8B-B14F-4D97-AF65-F5344CB8AC3E}">
        <p14:creationId xmlns:p14="http://schemas.microsoft.com/office/powerpoint/2010/main" val="12089536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ln/>
        </p:spPr>
      </p:sp>
      <p:sp>
        <p:nvSpPr>
          <p:cNvPr id="30723" name="Notes Placeholder 2"/>
          <p:cNvSpPr>
            <a:spLocks noGrp="1"/>
          </p:cNvSpPr>
          <p:nvPr>
            <p:ph type="body" idx="1"/>
          </p:nvPr>
        </p:nvSpPr>
        <p:spPr>
          <a:noFill/>
          <a:ln/>
        </p:spPr>
        <p:txBody>
          <a:bodyPr/>
          <a:lstStyle/>
          <a:p>
            <a:endParaRPr lang="en-US"/>
          </a:p>
        </p:txBody>
      </p:sp>
      <p:sp>
        <p:nvSpPr>
          <p:cNvPr id="30724" name="Header Placeholder 3"/>
          <p:cNvSpPr>
            <a:spLocks noGrp="1"/>
          </p:cNvSpPr>
          <p:nvPr>
            <p:ph type="hdr" sz="quarter"/>
          </p:nvPr>
        </p:nvSpPr>
        <p:spPr>
          <a:noFill/>
        </p:spPr>
        <p:txBody>
          <a:bodyPr/>
          <a:lstStyle/>
          <a:p>
            <a:pPr defTabSz="966529"/>
            <a:r>
              <a:rPr lang="en-US" dirty="0"/>
              <a:t>Constraint Analysis</a:t>
            </a:r>
          </a:p>
        </p:txBody>
      </p:sp>
      <p:sp>
        <p:nvSpPr>
          <p:cNvPr id="30725" name="Slide Number Placeholder 4"/>
          <p:cNvSpPr>
            <a:spLocks noGrp="1"/>
          </p:cNvSpPr>
          <p:nvPr>
            <p:ph type="sldNum" sz="quarter" idx="5"/>
          </p:nvPr>
        </p:nvSpPr>
        <p:spPr>
          <a:noFill/>
        </p:spPr>
        <p:txBody>
          <a:bodyPr/>
          <a:lstStyle/>
          <a:p>
            <a:pPr defTabSz="966529"/>
            <a:fld id="{6F847059-1BA0-4CA1-87C2-C63431C51761}" type="slidenum">
              <a:rPr lang="en-US" smtClean="0"/>
              <a:pPr defTabSz="966529"/>
              <a:t>8</a:t>
            </a:fld>
            <a:endParaRPr lang="en-US" dirty="0"/>
          </a:p>
        </p:txBody>
      </p:sp>
    </p:spTree>
    <p:extLst>
      <p:ext uri="{BB962C8B-B14F-4D97-AF65-F5344CB8AC3E}">
        <p14:creationId xmlns:p14="http://schemas.microsoft.com/office/powerpoint/2010/main" val="42814209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a:ln/>
        </p:spPr>
      </p:sp>
      <p:sp>
        <p:nvSpPr>
          <p:cNvPr id="31747" name="Notes Placeholder 2"/>
          <p:cNvSpPr>
            <a:spLocks noGrp="1"/>
          </p:cNvSpPr>
          <p:nvPr>
            <p:ph type="body" idx="1"/>
          </p:nvPr>
        </p:nvSpPr>
        <p:spPr>
          <a:noFill/>
          <a:ln/>
        </p:spPr>
        <p:txBody>
          <a:bodyPr/>
          <a:lstStyle/>
          <a:p>
            <a:endParaRPr lang="en-US"/>
          </a:p>
        </p:txBody>
      </p:sp>
      <p:sp>
        <p:nvSpPr>
          <p:cNvPr id="31748" name="Header Placeholder 3"/>
          <p:cNvSpPr>
            <a:spLocks noGrp="1"/>
          </p:cNvSpPr>
          <p:nvPr>
            <p:ph type="hdr" sz="quarter"/>
          </p:nvPr>
        </p:nvSpPr>
        <p:spPr>
          <a:noFill/>
        </p:spPr>
        <p:txBody>
          <a:bodyPr/>
          <a:lstStyle/>
          <a:p>
            <a:pPr defTabSz="966529"/>
            <a:r>
              <a:rPr lang="en-US" dirty="0"/>
              <a:t>Constraint Analysis</a:t>
            </a:r>
          </a:p>
        </p:txBody>
      </p:sp>
      <p:sp>
        <p:nvSpPr>
          <p:cNvPr id="31749" name="Slide Number Placeholder 4"/>
          <p:cNvSpPr>
            <a:spLocks noGrp="1"/>
          </p:cNvSpPr>
          <p:nvPr>
            <p:ph type="sldNum" sz="quarter" idx="5"/>
          </p:nvPr>
        </p:nvSpPr>
        <p:spPr>
          <a:noFill/>
        </p:spPr>
        <p:txBody>
          <a:bodyPr/>
          <a:lstStyle/>
          <a:p>
            <a:pPr defTabSz="966529"/>
            <a:fld id="{AE36841B-5453-4EDB-9F1B-691AD073D00B}" type="slidenum">
              <a:rPr lang="en-US" smtClean="0"/>
              <a:pPr defTabSz="966529"/>
              <a:t>10</a:t>
            </a:fld>
            <a:endParaRPr lang="en-US" dirty="0"/>
          </a:p>
        </p:txBody>
      </p:sp>
    </p:spTree>
    <p:extLst>
      <p:ext uri="{BB962C8B-B14F-4D97-AF65-F5344CB8AC3E}">
        <p14:creationId xmlns:p14="http://schemas.microsoft.com/office/powerpoint/2010/main" val="8481228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1029"/>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dirty="0"/>
          </a:p>
        </p:txBody>
      </p:sp>
      <p:sp>
        <p:nvSpPr>
          <p:cNvPr id="136194" name="Rectangle 1026"/>
          <p:cNvSpPr>
            <a:spLocks noGrp="1" noChangeArrowheads="1"/>
          </p:cNvSpPr>
          <p:nvPr>
            <p:ph type="ctrTitle" sz="quarter"/>
          </p:nvPr>
        </p:nvSpPr>
        <p:spPr>
          <a:xfrm>
            <a:off x="687388" y="1600200"/>
            <a:ext cx="7772400" cy="1371600"/>
          </a:xfrm>
          <a:ln w="25400">
            <a:solidFill>
              <a:srgbClr val="800000"/>
            </a:solidFill>
            <a:headEnd type="none" w="sm" len="sm"/>
            <a:tailEnd type="none" w="sm" len="sm"/>
          </a:ln>
        </p:spPr>
        <p:txBody>
          <a:bodyPr wrap="none" lIns="91440" tIns="45720" rIns="91440" bIns="45720"/>
          <a:lstStyle>
            <a:lvl1pPr>
              <a:defRPr sz="3600"/>
            </a:lvl1pPr>
          </a:lstStyle>
          <a:p>
            <a:r>
              <a:rPr lang="en-US" dirty="0"/>
              <a:t>Click to edit Master title style</a:t>
            </a:r>
          </a:p>
        </p:txBody>
      </p:sp>
      <p:sp>
        <p:nvSpPr>
          <p:cNvPr id="136195" name="Rectangle 1027"/>
          <p:cNvSpPr>
            <a:spLocks noGrp="1" noChangeArrowheads="1"/>
          </p:cNvSpPr>
          <p:nvPr>
            <p:ph type="subTitle" sz="quarter" idx="1"/>
          </p:nvPr>
        </p:nvSpPr>
        <p:spPr>
          <a:xfrm>
            <a:off x="687388" y="3276600"/>
            <a:ext cx="7772400" cy="2819400"/>
          </a:xfrm>
        </p:spPr>
        <p:txBody>
          <a:bodyPr/>
          <a:lstStyle>
            <a:lvl1pPr marL="0" indent="0">
              <a:buFontTx/>
              <a:buNone/>
              <a:defRPr sz="2800"/>
            </a:lvl1pPr>
          </a:lstStyle>
          <a:p>
            <a:r>
              <a:rPr lang="en-US" dirty="0"/>
              <a:t>Click to edit Master subtitle style</a:t>
            </a:r>
          </a:p>
        </p:txBody>
      </p:sp>
      <p:sp>
        <p:nvSpPr>
          <p:cNvPr id="5" name="Rectangle 1028"/>
          <p:cNvSpPr>
            <a:spLocks noGrp="1" noChangeArrowheads="1"/>
          </p:cNvSpPr>
          <p:nvPr>
            <p:ph type="ftr" sz="quarter" idx="10"/>
          </p:nvPr>
        </p:nvSpPr>
        <p:spPr/>
        <p:txBody>
          <a:bodyPr/>
          <a:lstStyle>
            <a:lvl1pPr>
              <a:defRPr/>
            </a:lvl1pPr>
          </a:lstStyle>
          <a:p>
            <a:pPr>
              <a:defRPr/>
            </a:pPr>
            <a:r>
              <a:rPr lang="en-US"/>
              <a:t>©SoftMoore Consulting</a:t>
            </a:r>
          </a:p>
        </p:txBody>
      </p:sp>
      <p:sp>
        <p:nvSpPr>
          <p:cNvPr id="6" name="Rectangle 1030"/>
          <p:cNvSpPr>
            <a:spLocks noGrp="1" noChangeArrowheads="1"/>
          </p:cNvSpPr>
          <p:nvPr>
            <p:ph type="sldNum" sz="quarter" idx="11"/>
          </p:nvPr>
        </p:nvSpPr>
        <p:spPr/>
        <p:txBody>
          <a:bodyPr/>
          <a:lstStyle>
            <a:lvl1pPr>
              <a:defRPr/>
            </a:lvl1pPr>
          </a:lstStyle>
          <a:p>
            <a:pPr>
              <a:defRPr/>
            </a:pPr>
            <a:r>
              <a:rPr lang="en-US"/>
              <a:t>Slide </a:t>
            </a:r>
            <a:fld id="{39C7B1A9-B81C-4E45-9D33-58B96D13B63D}"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1028"/>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5" name="Rectangle 1029"/>
          <p:cNvSpPr>
            <a:spLocks noGrp="1" noChangeArrowheads="1"/>
          </p:cNvSpPr>
          <p:nvPr>
            <p:ph type="sldNum" sz="quarter" idx="11"/>
          </p:nvPr>
        </p:nvSpPr>
        <p:spPr>
          <a:ln/>
        </p:spPr>
        <p:txBody>
          <a:bodyPr/>
          <a:lstStyle>
            <a:lvl1pPr>
              <a:defRPr/>
            </a:lvl1pPr>
          </a:lstStyle>
          <a:p>
            <a:pPr>
              <a:defRPr/>
            </a:pPr>
            <a:r>
              <a:rPr lang="en-US"/>
              <a:t>Slide </a:t>
            </a:r>
            <a:fld id="{FC016E02-02BB-476A-9DE0-C405DAA1F827}"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458788" y="1363663"/>
            <a:ext cx="4037012" cy="49355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363663"/>
            <a:ext cx="4037013" cy="49355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1028"/>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6" name="Rectangle 1029"/>
          <p:cNvSpPr>
            <a:spLocks noGrp="1" noChangeArrowheads="1"/>
          </p:cNvSpPr>
          <p:nvPr>
            <p:ph type="sldNum" sz="quarter" idx="11"/>
          </p:nvPr>
        </p:nvSpPr>
        <p:spPr>
          <a:ln/>
        </p:spPr>
        <p:txBody>
          <a:bodyPr/>
          <a:lstStyle>
            <a:lvl1pPr>
              <a:defRPr/>
            </a:lvl1pPr>
          </a:lstStyle>
          <a:p>
            <a:pPr>
              <a:defRPr/>
            </a:pPr>
            <a:r>
              <a:rPr lang="en-US"/>
              <a:t>Slide </a:t>
            </a:r>
            <a:fld id="{401E2290-CD56-4276-9788-C980A792229B}"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028"/>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4" name="Rectangle 1029"/>
          <p:cNvSpPr>
            <a:spLocks noGrp="1" noChangeArrowheads="1"/>
          </p:cNvSpPr>
          <p:nvPr>
            <p:ph type="sldNum" sz="quarter" idx="11"/>
          </p:nvPr>
        </p:nvSpPr>
        <p:spPr>
          <a:ln/>
        </p:spPr>
        <p:txBody>
          <a:bodyPr/>
          <a:lstStyle>
            <a:lvl1pPr>
              <a:defRPr/>
            </a:lvl1pPr>
          </a:lstStyle>
          <a:p>
            <a:pPr>
              <a:defRPr/>
            </a:pPr>
            <a:r>
              <a:rPr lang="en-US"/>
              <a:t>Slide </a:t>
            </a:r>
            <a:fld id="{119B702E-239E-495C-B67A-762A920F57A9}"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028"/>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3" name="Rectangle 1029"/>
          <p:cNvSpPr>
            <a:spLocks noGrp="1" noChangeArrowheads="1"/>
          </p:cNvSpPr>
          <p:nvPr>
            <p:ph type="sldNum" sz="quarter" idx="11"/>
          </p:nvPr>
        </p:nvSpPr>
        <p:spPr>
          <a:ln/>
        </p:spPr>
        <p:txBody>
          <a:bodyPr/>
          <a:lstStyle>
            <a:lvl1pPr>
              <a:defRPr/>
            </a:lvl1pPr>
          </a:lstStyle>
          <a:p>
            <a:pPr>
              <a:defRPr/>
            </a:pPr>
            <a:r>
              <a:rPr lang="en-US"/>
              <a:t>Slide </a:t>
            </a:r>
            <a:fld id="{433CEB6E-E973-42D7-A86F-06AF4F997DDA}"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026"/>
          <p:cNvSpPr>
            <a:spLocks noGrp="1" noChangeArrowheads="1"/>
          </p:cNvSpPr>
          <p:nvPr>
            <p:ph type="title"/>
          </p:nvPr>
        </p:nvSpPr>
        <p:spPr bwMode="auto">
          <a:xfrm>
            <a:off x="914400" y="138113"/>
            <a:ext cx="7315200" cy="1004887"/>
          </a:xfrm>
          <a:prstGeom prst="rect">
            <a:avLst/>
          </a:prstGeom>
          <a:noFill/>
          <a:ln w="6350">
            <a:noFill/>
            <a:miter lim="800000"/>
            <a:headEnd/>
            <a:tailEnd/>
          </a:ln>
        </p:spPr>
        <p:txBody>
          <a:bodyPr vert="horz" wrap="square" lIns="92075" tIns="46038" rIns="92075" bIns="46038" numCol="1" anchor="ctr" anchorCtr="0" compatLnSpc="1">
            <a:prstTxWarp prst="textNoShape">
              <a:avLst/>
            </a:prstTxWarp>
          </a:bodyPr>
          <a:lstStyle/>
          <a:p>
            <a:pPr lvl="0"/>
            <a:r>
              <a:rPr lang="en-US" dirty="0"/>
              <a:t>Click to edit Master title style</a:t>
            </a:r>
          </a:p>
        </p:txBody>
      </p:sp>
      <p:sp>
        <p:nvSpPr>
          <p:cNvPr id="1027" name="Rectangle 1027"/>
          <p:cNvSpPr>
            <a:spLocks noGrp="1" noChangeArrowheads="1"/>
          </p:cNvSpPr>
          <p:nvPr>
            <p:ph type="body" idx="1"/>
          </p:nvPr>
        </p:nvSpPr>
        <p:spPr bwMode="auto">
          <a:xfrm>
            <a:off x="458788" y="1363663"/>
            <a:ext cx="8226425" cy="4935537"/>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5172" name="Rectangle 1028"/>
          <p:cNvSpPr>
            <a:spLocks noGrp="1" noChangeArrowheads="1"/>
          </p:cNvSpPr>
          <p:nvPr>
            <p:ph type="ftr" sz="quarter" idx="3"/>
          </p:nvPr>
        </p:nvSpPr>
        <p:spPr bwMode="auto">
          <a:xfrm>
            <a:off x="685800" y="6477000"/>
            <a:ext cx="2741613"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l">
              <a:spcBef>
                <a:spcPct val="50000"/>
              </a:spcBef>
              <a:defRPr sz="1200"/>
            </a:lvl1pPr>
          </a:lstStyle>
          <a:p>
            <a:pPr>
              <a:defRPr/>
            </a:pPr>
            <a:r>
              <a:rPr lang="en-US"/>
              <a:t>©SoftMoore Consulting</a:t>
            </a:r>
          </a:p>
        </p:txBody>
      </p:sp>
      <p:sp>
        <p:nvSpPr>
          <p:cNvPr id="135173" name="Rectangle 1029"/>
          <p:cNvSpPr>
            <a:spLocks noGrp="1" noChangeArrowheads="1"/>
          </p:cNvSpPr>
          <p:nvPr>
            <p:ph type="sldNum" sz="quarter" idx="4"/>
          </p:nvPr>
        </p:nvSpPr>
        <p:spPr bwMode="auto">
          <a:xfrm>
            <a:off x="6578600" y="6477000"/>
            <a:ext cx="1828800"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spcBef>
                <a:spcPct val="50000"/>
              </a:spcBef>
              <a:defRPr sz="1200"/>
            </a:lvl1pPr>
          </a:lstStyle>
          <a:p>
            <a:pPr>
              <a:defRPr/>
            </a:pPr>
            <a:r>
              <a:rPr lang="en-US"/>
              <a:t>Slide </a:t>
            </a:r>
            <a:fld id="{5EEE058D-7902-474F-8478-DC3BE419139B}" type="slidenum">
              <a:rPr lang="en-US"/>
              <a:pPr>
                <a:defRPr/>
              </a:pPr>
              <a:t>‹#›</a:t>
            </a:fld>
            <a:endParaRPr lang="en-US"/>
          </a:p>
        </p:txBody>
      </p:sp>
      <p:sp>
        <p:nvSpPr>
          <p:cNvPr id="135174" name="Line 1030"/>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dirty="0"/>
          </a:p>
        </p:txBody>
      </p:sp>
      <p:sp>
        <p:nvSpPr>
          <p:cNvPr id="135175" name="Line 1031"/>
          <p:cNvSpPr>
            <a:spLocks noChangeShapeType="1"/>
          </p:cNvSpPr>
          <p:nvPr/>
        </p:nvSpPr>
        <p:spPr bwMode="auto">
          <a:xfrm>
            <a:off x="914400" y="1209675"/>
            <a:ext cx="7313613" cy="0"/>
          </a:xfrm>
          <a:prstGeom prst="line">
            <a:avLst/>
          </a:prstGeom>
          <a:noFill/>
          <a:ln w="25400">
            <a:solidFill>
              <a:srgbClr val="800000"/>
            </a:solidFill>
            <a:round/>
            <a:headEnd type="none" w="sm" len="sm"/>
            <a:tailEnd type="none" w="sm" len="sm"/>
          </a:ln>
          <a:effectLst/>
        </p:spPr>
        <p:txBody>
          <a:bodyPr wrap="none" anchor="ctr"/>
          <a:lstStyle/>
          <a:p>
            <a:pPr>
              <a:defRPr/>
            </a:pPr>
            <a:endParaRPr lang="en-US" dirty="0"/>
          </a:p>
        </p:txBody>
      </p:sp>
    </p:spTree>
  </p:cSld>
  <p:clrMap bg1="lt1" tx1="dk1" bg2="lt2" tx2="dk2" accent1="accent1" accent2="accent2" accent3="accent3" accent4="accent4" accent5="accent5" accent6="accent6" hlink="hlink" folHlink="folHlink"/>
  <p:sldLayoutIdLst>
    <p:sldLayoutId id="2147483830" r:id="rId1"/>
    <p:sldLayoutId id="2147483820" r:id="rId2"/>
    <p:sldLayoutId id="2147483822" r:id="rId3"/>
    <p:sldLayoutId id="2147483824" r:id="rId4"/>
    <p:sldLayoutId id="2147483825" r:id="rId5"/>
  </p:sldLayoutIdLst>
  <p:hf hdr="0" dt="0"/>
  <p:txStyles>
    <p:titleStyle>
      <a:lvl1pPr algn="ctr" rtl="0" eaLnBrk="0" fontAlgn="base" hangingPunct="0">
        <a:spcBef>
          <a:spcPct val="0"/>
        </a:spcBef>
        <a:spcAft>
          <a:spcPct val="0"/>
        </a:spcAft>
        <a:defRPr kumimoji="1" sz="2800">
          <a:solidFill>
            <a:schemeClr val="tx1"/>
          </a:solidFill>
          <a:latin typeface="+mj-lt"/>
          <a:ea typeface="+mj-ea"/>
          <a:cs typeface="+mj-cs"/>
        </a:defRPr>
      </a:lvl1pPr>
      <a:lvl2pPr algn="ctr" rtl="0" eaLnBrk="0" fontAlgn="base" hangingPunct="0">
        <a:spcBef>
          <a:spcPct val="0"/>
        </a:spcBef>
        <a:spcAft>
          <a:spcPct val="0"/>
        </a:spcAft>
        <a:defRPr kumimoji="1" sz="3000">
          <a:solidFill>
            <a:schemeClr val="tx1"/>
          </a:solidFill>
          <a:latin typeface="Arial" charset="0"/>
        </a:defRPr>
      </a:lvl2pPr>
      <a:lvl3pPr algn="ctr" rtl="0" eaLnBrk="0" fontAlgn="base" hangingPunct="0">
        <a:spcBef>
          <a:spcPct val="0"/>
        </a:spcBef>
        <a:spcAft>
          <a:spcPct val="0"/>
        </a:spcAft>
        <a:defRPr kumimoji="1" sz="3000">
          <a:solidFill>
            <a:schemeClr val="tx1"/>
          </a:solidFill>
          <a:latin typeface="Arial" charset="0"/>
        </a:defRPr>
      </a:lvl3pPr>
      <a:lvl4pPr algn="ctr" rtl="0" eaLnBrk="0" fontAlgn="base" hangingPunct="0">
        <a:spcBef>
          <a:spcPct val="0"/>
        </a:spcBef>
        <a:spcAft>
          <a:spcPct val="0"/>
        </a:spcAft>
        <a:defRPr kumimoji="1" sz="3000">
          <a:solidFill>
            <a:schemeClr val="tx1"/>
          </a:solidFill>
          <a:latin typeface="Arial" charset="0"/>
        </a:defRPr>
      </a:lvl4pPr>
      <a:lvl5pPr algn="ctr" rtl="0" eaLnBrk="0" fontAlgn="base" hangingPunct="0">
        <a:spcBef>
          <a:spcPct val="0"/>
        </a:spcBef>
        <a:spcAft>
          <a:spcPct val="0"/>
        </a:spcAft>
        <a:defRPr kumimoji="1" sz="3000">
          <a:solidFill>
            <a:schemeClr val="tx1"/>
          </a:solidFill>
          <a:latin typeface="Arial" charset="0"/>
        </a:defRPr>
      </a:lvl5pPr>
      <a:lvl6pPr marL="457200" algn="ctr" rtl="0" eaLnBrk="0" fontAlgn="base" hangingPunct="0">
        <a:spcBef>
          <a:spcPct val="0"/>
        </a:spcBef>
        <a:spcAft>
          <a:spcPct val="0"/>
        </a:spcAft>
        <a:defRPr kumimoji="1" sz="3000">
          <a:solidFill>
            <a:schemeClr val="tx1"/>
          </a:solidFill>
          <a:latin typeface="Arial" charset="0"/>
        </a:defRPr>
      </a:lvl6pPr>
      <a:lvl7pPr marL="914400" algn="ctr" rtl="0" eaLnBrk="0" fontAlgn="base" hangingPunct="0">
        <a:spcBef>
          <a:spcPct val="0"/>
        </a:spcBef>
        <a:spcAft>
          <a:spcPct val="0"/>
        </a:spcAft>
        <a:defRPr kumimoji="1" sz="3000">
          <a:solidFill>
            <a:schemeClr val="tx1"/>
          </a:solidFill>
          <a:latin typeface="Arial" charset="0"/>
        </a:defRPr>
      </a:lvl7pPr>
      <a:lvl8pPr marL="1371600" algn="ctr" rtl="0" eaLnBrk="0" fontAlgn="base" hangingPunct="0">
        <a:spcBef>
          <a:spcPct val="0"/>
        </a:spcBef>
        <a:spcAft>
          <a:spcPct val="0"/>
        </a:spcAft>
        <a:defRPr kumimoji="1" sz="3000">
          <a:solidFill>
            <a:schemeClr val="tx1"/>
          </a:solidFill>
          <a:latin typeface="Arial" charset="0"/>
        </a:defRPr>
      </a:lvl8pPr>
      <a:lvl9pPr marL="1828800" algn="ctr" rtl="0" eaLnBrk="0" fontAlgn="base" hangingPunct="0">
        <a:spcBef>
          <a:spcPct val="0"/>
        </a:spcBef>
        <a:spcAft>
          <a:spcPct val="0"/>
        </a:spcAft>
        <a:defRPr kumimoji="1" sz="3000">
          <a:solidFill>
            <a:schemeClr val="tx1"/>
          </a:solidFill>
          <a:latin typeface="Arial" charset="0"/>
        </a:defRPr>
      </a:lvl9pPr>
    </p:titleStyle>
    <p:bodyStyle>
      <a:lvl1pPr marL="342900" indent="-342900" algn="l" rtl="0" eaLnBrk="0" fontAlgn="base" hangingPunct="0">
        <a:spcBef>
          <a:spcPct val="50000"/>
        </a:spcBef>
        <a:spcAft>
          <a:spcPct val="0"/>
        </a:spcAft>
        <a:buSzPct val="125000"/>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000">
          <a:solidFill>
            <a:schemeClr val="tx1"/>
          </a:solidFill>
          <a:latin typeface="+mn-lt"/>
        </a:defRPr>
      </a:lvl2pPr>
      <a:lvl3pPr marL="1143000" indent="-228600" algn="l" rtl="0" eaLnBrk="0" fontAlgn="base" hangingPunct="0">
        <a:spcBef>
          <a:spcPct val="20000"/>
        </a:spcBef>
        <a:spcAft>
          <a:spcPct val="0"/>
        </a:spcAft>
        <a:buSzPct val="125000"/>
        <a:buChar char="•"/>
        <a:defRPr kumimoji="1" sz="1800">
          <a:solidFill>
            <a:schemeClr val="tx1"/>
          </a:solidFill>
          <a:latin typeface="+mn-lt"/>
        </a:defRPr>
      </a:lvl3pPr>
      <a:lvl4pPr marL="1600200" indent="-228600" algn="l" rtl="0" eaLnBrk="0" fontAlgn="base" hangingPunct="0">
        <a:spcBef>
          <a:spcPct val="20000"/>
        </a:spcBef>
        <a:spcAft>
          <a:spcPct val="0"/>
        </a:spcAft>
        <a:buChar char="–"/>
        <a:defRPr kumimoji="1" sz="1600">
          <a:solidFill>
            <a:schemeClr val="tx1"/>
          </a:solidFill>
          <a:latin typeface="+mn-lt"/>
        </a:defRPr>
      </a:lvl4pPr>
      <a:lvl5pPr marL="2057400" indent="-228600" algn="l" rtl="0" eaLnBrk="0" fontAlgn="base" hangingPunct="0">
        <a:spcBef>
          <a:spcPct val="20000"/>
        </a:spcBef>
        <a:spcAft>
          <a:spcPct val="0"/>
        </a:spcAft>
        <a:buSzPct val="125000"/>
        <a:buChar char="•"/>
        <a:defRPr kumimoji="1" sz="1400">
          <a:solidFill>
            <a:schemeClr val="tx1"/>
          </a:solidFill>
          <a:latin typeface="+mn-lt"/>
        </a:defRPr>
      </a:lvl5pPr>
      <a:lvl6pPr marL="2514600" indent="-228600" algn="l" rtl="0" eaLnBrk="0" fontAlgn="base" hangingPunct="0">
        <a:spcBef>
          <a:spcPct val="20000"/>
        </a:spcBef>
        <a:spcAft>
          <a:spcPct val="0"/>
        </a:spcAft>
        <a:buSzPct val="125000"/>
        <a:buChar char="•"/>
        <a:defRPr kumimoji="1" sz="1400">
          <a:solidFill>
            <a:schemeClr val="tx1"/>
          </a:solidFill>
          <a:latin typeface="+mn-lt"/>
        </a:defRPr>
      </a:lvl6pPr>
      <a:lvl7pPr marL="2971800" indent="-228600" algn="l" rtl="0" eaLnBrk="0" fontAlgn="base" hangingPunct="0">
        <a:spcBef>
          <a:spcPct val="20000"/>
        </a:spcBef>
        <a:spcAft>
          <a:spcPct val="0"/>
        </a:spcAft>
        <a:buSzPct val="125000"/>
        <a:buChar char="•"/>
        <a:defRPr kumimoji="1" sz="1400">
          <a:solidFill>
            <a:schemeClr val="tx1"/>
          </a:solidFill>
          <a:latin typeface="+mn-lt"/>
        </a:defRPr>
      </a:lvl7pPr>
      <a:lvl8pPr marL="3429000" indent="-228600" algn="l" rtl="0" eaLnBrk="0" fontAlgn="base" hangingPunct="0">
        <a:spcBef>
          <a:spcPct val="20000"/>
        </a:spcBef>
        <a:spcAft>
          <a:spcPct val="0"/>
        </a:spcAft>
        <a:buSzPct val="125000"/>
        <a:buChar char="•"/>
        <a:defRPr kumimoji="1" sz="1400">
          <a:solidFill>
            <a:schemeClr val="tx1"/>
          </a:solidFill>
          <a:latin typeface="+mn-lt"/>
        </a:defRPr>
      </a:lvl8pPr>
      <a:lvl9pPr marL="3886200" indent="-228600" algn="l" rtl="0" eaLnBrk="0" fontAlgn="base" hangingPunct="0">
        <a:spcBef>
          <a:spcPct val="20000"/>
        </a:spcBef>
        <a:spcAft>
          <a:spcPct val="0"/>
        </a:spcAft>
        <a:buSzPct val="125000"/>
        <a:buChar char="•"/>
        <a:defRPr kumimoji="1"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028"/>
          <p:cNvSpPr>
            <a:spLocks noGrp="1" noChangeArrowheads="1"/>
          </p:cNvSpPr>
          <p:nvPr>
            <p:ph type="ftr" sz="quarter" idx="10"/>
          </p:nvPr>
        </p:nvSpPr>
        <p:spPr>
          <a:noFill/>
        </p:spPr>
        <p:txBody>
          <a:bodyPr/>
          <a:lstStyle/>
          <a:p>
            <a:r>
              <a:rPr lang="en-US"/>
              <a:t>©SoftMoore Consulting</a:t>
            </a:r>
          </a:p>
        </p:txBody>
      </p:sp>
      <p:sp>
        <p:nvSpPr>
          <p:cNvPr id="3075" name="Rectangle 1030"/>
          <p:cNvSpPr>
            <a:spLocks noGrp="1" noChangeArrowheads="1"/>
          </p:cNvSpPr>
          <p:nvPr>
            <p:ph type="sldNum" sz="quarter" idx="11"/>
          </p:nvPr>
        </p:nvSpPr>
        <p:spPr>
          <a:noFill/>
        </p:spPr>
        <p:txBody>
          <a:bodyPr/>
          <a:lstStyle/>
          <a:p>
            <a:r>
              <a:rPr lang="en-US"/>
              <a:t>Slide </a:t>
            </a:r>
            <a:fld id="{AEF78773-27C1-4437-A550-6D95FE26FD58}" type="slidenum">
              <a:rPr lang="en-US" smtClean="0"/>
              <a:pPr/>
              <a:t>1</a:t>
            </a:fld>
            <a:endParaRPr lang="en-US"/>
          </a:p>
        </p:txBody>
      </p:sp>
      <p:sp>
        <p:nvSpPr>
          <p:cNvPr id="3076" name="Rectangle 2"/>
          <p:cNvSpPr>
            <a:spLocks noGrp="1" noChangeArrowheads="1"/>
          </p:cNvSpPr>
          <p:nvPr>
            <p:ph type="ctrTitle"/>
          </p:nvPr>
        </p:nvSpPr>
        <p:spPr/>
        <p:txBody>
          <a:bodyPr/>
          <a:lstStyle/>
          <a:p>
            <a:r>
              <a:rPr lang="en-US" dirty="0"/>
              <a:t>Constraint Analysis</a:t>
            </a:r>
          </a:p>
        </p:txBody>
      </p:sp>
      <p:sp>
        <p:nvSpPr>
          <p:cNvPr id="3077" name="Rectangle 3"/>
          <p:cNvSpPr>
            <a:spLocks noGrp="1" noChangeArrowheads="1"/>
          </p:cNvSpPr>
          <p:nvPr>
            <p:ph type="subTitle" idx="1"/>
          </p:nvPr>
        </p:nvSpPr>
        <p:spPr>
          <a:xfrm>
            <a:off x="640080" y="3276600"/>
            <a:ext cx="7863840" cy="2819400"/>
          </a:xfrm>
        </p:spPr>
        <p:txBody>
          <a:bodyPr/>
          <a:lstStyle/>
          <a:p>
            <a:pPr algn="ctr"/>
            <a:r>
              <a:rPr lang="en-US" sz="2300" dirty="0"/>
              <a:t>(a.k.a. Contextual Analysis or Analysis of Static Semantics)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a:t>Static Typing</a:t>
            </a:r>
          </a:p>
        </p:txBody>
      </p:sp>
      <p:sp>
        <p:nvSpPr>
          <p:cNvPr id="10243" name="Content Placeholder 2"/>
          <p:cNvSpPr>
            <a:spLocks noGrp="1"/>
          </p:cNvSpPr>
          <p:nvPr>
            <p:ph idx="1"/>
          </p:nvPr>
        </p:nvSpPr>
        <p:spPr/>
        <p:txBody>
          <a:bodyPr/>
          <a:lstStyle/>
          <a:p>
            <a:r>
              <a:rPr lang="en-US" dirty="0"/>
              <a:t>CPRL is a statically-typed language.</a:t>
            </a:r>
          </a:p>
          <a:p>
            <a:pPr lvl="1"/>
            <a:r>
              <a:rPr lang="en-US" dirty="0"/>
              <a:t>every variable and expression has a type</a:t>
            </a:r>
          </a:p>
          <a:p>
            <a:pPr lvl="1"/>
            <a:r>
              <a:rPr lang="en-US" dirty="0"/>
              <a:t>type compatibility is a static property (i.e., it can be determined by the compiler)</a:t>
            </a:r>
          </a:p>
          <a:p>
            <a:r>
              <a:rPr lang="en-US" dirty="0"/>
              <a:t>Type rules for CPRL define how and where certain types can be used.</a:t>
            </a:r>
          </a:p>
          <a:p>
            <a:r>
              <a:rPr lang="en-US" dirty="0"/>
              <a:t>We define type rules in any context where a variable or expression can appear.</a:t>
            </a:r>
          </a:p>
          <a:p>
            <a:pPr>
              <a:buFontTx/>
              <a:buAutoNum type="arabicPeriod"/>
            </a:pPr>
            <a:endParaRPr lang="en-US" dirty="0"/>
          </a:p>
          <a:p>
            <a:pPr>
              <a:buFontTx/>
              <a:buNone/>
            </a:pPr>
            <a:endParaRPr lang="en-US" dirty="0"/>
          </a:p>
          <a:p>
            <a:pPr>
              <a:buFontTx/>
              <a:buNone/>
            </a:pPr>
            <a:endParaRPr lang="en-US" dirty="0"/>
          </a:p>
          <a:p>
            <a:pPr>
              <a:buFontTx/>
              <a:buNone/>
            </a:pPr>
            <a:endParaRPr lang="en-US" dirty="0"/>
          </a:p>
        </p:txBody>
      </p:sp>
      <p:sp>
        <p:nvSpPr>
          <p:cNvPr id="10244" name="Footer Placeholder 3"/>
          <p:cNvSpPr>
            <a:spLocks noGrp="1"/>
          </p:cNvSpPr>
          <p:nvPr>
            <p:ph type="ftr" sz="quarter" idx="10"/>
          </p:nvPr>
        </p:nvSpPr>
        <p:spPr>
          <a:noFill/>
        </p:spPr>
        <p:txBody>
          <a:bodyPr/>
          <a:lstStyle/>
          <a:p>
            <a:r>
              <a:rPr lang="en-US"/>
              <a:t>©SoftMoore Consulting</a:t>
            </a:r>
          </a:p>
        </p:txBody>
      </p:sp>
      <p:sp>
        <p:nvSpPr>
          <p:cNvPr id="10245" name="Slide Number Placeholder 4"/>
          <p:cNvSpPr>
            <a:spLocks noGrp="1"/>
          </p:cNvSpPr>
          <p:nvPr>
            <p:ph type="sldNum" sz="quarter" idx="11"/>
          </p:nvPr>
        </p:nvSpPr>
        <p:spPr>
          <a:noFill/>
        </p:spPr>
        <p:txBody>
          <a:bodyPr/>
          <a:lstStyle/>
          <a:p>
            <a:r>
              <a:rPr lang="en-US"/>
              <a:t>Slide </a:t>
            </a:r>
            <a:fld id="{61494CB2-5C49-4EF4-82CD-743D24F91E1B}" type="slidenum">
              <a:rPr lang="en-US" smtClean="0"/>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US" dirty="0"/>
              <a:t>Examples of Types Rule in CPRL</a:t>
            </a:r>
          </a:p>
        </p:txBody>
      </p:sp>
      <p:sp>
        <p:nvSpPr>
          <p:cNvPr id="11267" name="Content Placeholder 2"/>
          <p:cNvSpPr>
            <a:spLocks noGrp="1"/>
          </p:cNvSpPr>
          <p:nvPr>
            <p:ph idx="1"/>
          </p:nvPr>
        </p:nvSpPr>
        <p:spPr/>
        <p:txBody>
          <a:bodyPr/>
          <a:lstStyle/>
          <a:p>
            <a:r>
              <a:rPr lang="en-US" dirty="0"/>
              <a:t>For an assignment statement, the type of the expression on the right side of the assignment symbol must be assignment compatible with the type of the variable on the left side.</a:t>
            </a:r>
          </a:p>
          <a:p>
            <a:pPr lvl="1"/>
            <a:r>
              <a:rPr lang="en-US" dirty="0"/>
              <a:t>Strict type equality is relaxed slightly for string types.</a:t>
            </a:r>
          </a:p>
          <a:p>
            <a:pPr lvl="1"/>
            <a:r>
              <a:rPr lang="en-US" dirty="0"/>
              <a:t>Some languages have weaker type rules for assignment.  For example, in C it is perfectly acceptable to assign a character to an integer variable.</a:t>
            </a:r>
          </a:p>
          <a:p>
            <a:r>
              <a:rPr lang="en-US" dirty="0"/>
              <a:t>For a negation expression, the operand must have type Integer, and the result of a negation expression has type Integer.</a:t>
            </a:r>
          </a:p>
          <a:p>
            <a:pPr lvl="1"/>
            <a:endParaRPr lang="en-US" dirty="0"/>
          </a:p>
        </p:txBody>
      </p:sp>
      <p:sp>
        <p:nvSpPr>
          <p:cNvPr id="11268" name="Footer Placeholder 3"/>
          <p:cNvSpPr>
            <a:spLocks noGrp="1"/>
          </p:cNvSpPr>
          <p:nvPr>
            <p:ph type="ftr" sz="quarter" idx="10"/>
          </p:nvPr>
        </p:nvSpPr>
        <p:spPr>
          <a:noFill/>
        </p:spPr>
        <p:txBody>
          <a:bodyPr/>
          <a:lstStyle/>
          <a:p>
            <a:r>
              <a:rPr lang="en-US"/>
              <a:t>©SoftMoore Consulting</a:t>
            </a:r>
          </a:p>
        </p:txBody>
      </p:sp>
      <p:sp>
        <p:nvSpPr>
          <p:cNvPr id="11269" name="Slide Number Placeholder 4"/>
          <p:cNvSpPr>
            <a:spLocks noGrp="1"/>
          </p:cNvSpPr>
          <p:nvPr>
            <p:ph type="sldNum" sz="quarter" idx="11"/>
          </p:nvPr>
        </p:nvSpPr>
        <p:spPr>
          <a:noFill/>
        </p:spPr>
        <p:txBody>
          <a:bodyPr/>
          <a:lstStyle/>
          <a:p>
            <a:r>
              <a:rPr lang="en-US"/>
              <a:t>Slide </a:t>
            </a:r>
            <a:fld id="{C35BC0AF-17D3-4378-AAFC-B6C1890095B9}" type="slidenum">
              <a:rPr lang="en-US" smtClean="0"/>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dirty="0"/>
              <a:t>Constraint Analysis</a:t>
            </a:r>
          </a:p>
        </p:txBody>
      </p:sp>
      <p:sp>
        <p:nvSpPr>
          <p:cNvPr id="12291" name="Content Placeholder 2"/>
          <p:cNvSpPr>
            <a:spLocks noGrp="1"/>
          </p:cNvSpPr>
          <p:nvPr>
            <p:ph idx="1"/>
          </p:nvPr>
        </p:nvSpPr>
        <p:spPr/>
        <p:txBody>
          <a:bodyPr/>
          <a:lstStyle/>
          <a:p>
            <a:r>
              <a:rPr lang="en-US" dirty="0"/>
              <a:t>Constraint analysis is the process of verifying that all constraint rules have been satisfied.</a:t>
            </a:r>
          </a:p>
          <a:p>
            <a:r>
              <a:rPr lang="en-US" dirty="0"/>
              <a:t>For CPRL, most type and miscellaneous rules are verified using </a:t>
            </a:r>
            <a:r>
              <a:rPr lang="en-US" dirty="0">
                <a:latin typeface="Consolas" pitchFamily="49" charset="0"/>
                <a:cs typeface="Consolas" pitchFamily="49" charset="0"/>
              </a:rPr>
              <a:t>checkConstraints()</a:t>
            </a:r>
            <a:r>
              <a:rPr lang="en-US" dirty="0"/>
              <a:t> methods in the AST classes.</a:t>
            </a:r>
          </a:p>
          <a:p>
            <a:r>
              <a:rPr lang="en-US" dirty="0"/>
              <a:t>Even AST classes that do not have associated constraints will implement the method </a:t>
            </a:r>
            <a:r>
              <a:rPr lang="en-US" dirty="0">
                <a:latin typeface="Consolas" pitchFamily="49" charset="0"/>
                <a:cs typeface="Consolas" pitchFamily="49" charset="0"/>
              </a:rPr>
              <a:t>checkConstraints()</a:t>
            </a:r>
            <a:r>
              <a:rPr lang="en-US" dirty="0"/>
              <a:t> if they contain structural references to objects of other AST classes.  They simply call </a:t>
            </a:r>
            <a:r>
              <a:rPr lang="en-US" dirty="0">
                <a:latin typeface="Consolas" pitchFamily="49" charset="0"/>
                <a:cs typeface="Consolas" pitchFamily="49" charset="0"/>
              </a:rPr>
              <a:t>checkConstraints()</a:t>
            </a:r>
            <a:r>
              <a:rPr lang="en-US" dirty="0"/>
              <a:t> on those other AST objects.</a:t>
            </a:r>
          </a:p>
        </p:txBody>
      </p:sp>
      <p:sp>
        <p:nvSpPr>
          <p:cNvPr id="12292" name="Footer Placeholder 3"/>
          <p:cNvSpPr>
            <a:spLocks noGrp="1"/>
          </p:cNvSpPr>
          <p:nvPr>
            <p:ph type="ftr" sz="quarter" idx="10"/>
          </p:nvPr>
        </p:nvSpPr>
        <p:spPr>
          <a:noFill/>
        </p:spPr>
        <p:txBody>
          <a:bodyPr/>
          <a:lstStyle/>
          <a:p>
            <a:r>
              <a:rPr lang="en-US"/>
              <a:t>©SoftMoore Consulting</a:t>
            </a:r>
          </a:p>
        </p:txBody>
      </p:sp>
      <p:sp>
        <p:nvSpPr>
          <p:cNvPr id="12293" name="Slide Number Placeholder 4"/>
          <p:cNvSpPr>
            <a:spLocks noGrp="1"/>
          </p:cNvSpPr>
          <p:nvPr>
            <p:ph type="sldNum" sz="quarter" idx="11"/>
          </p:nvPr>
        </p:nvSpPr>
        <p:spPr>
          <a:noFill/>
        </p:spPr>
        <p:txBody>
          <a:bodyPr/>
          <a:lstStyle/>
          <a:p>
            <a:r>
              <a:rPr lang="en-US"/>
              <a:t>Slide </a:t>
            </a:r>
            <a:fld id="{BC095C15-1D83-49B9-8CB6-521767A464F5}" type="slidenum">
              <a:rPr lang="en-US" smtClean="0"/>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dirty="0"/>
              <a:t>Example: Constraint Checking</a:t>
            </a:r>
            <a:br>
              <a:rPr lang="en-US" dirty="0"/>
            </a:br>
            <a:r>
              <a:rPr lang="en-US" dirty="0"/>
              <a:t>for Class </a:t>
            </a:r>
            <a:r>
              <a:rPr lang="en-US" dirty="0">
                <a:latin typeface="Consolas" pitchFamily="49" charset="0"/>
                <a:cs typeface="Consolas" pitchFamily="49" charset="0"/>
              </a:rPr>
              <a:t>Program</a:t>
            </a:r>
            <a:endParaRPr lang="en-US" dirty="0"/>
          </a:p>
        </p:txBody>
      </p:sp>
      <p:sp>
        <p:nvSpPr>
          <p:cNvPr id="12291" name="Content Placeholder 2"/>
          <p:cNvSpPr>
            <a:spLocks noGrp="1"/>
          </p:cNvSpPr>
          <p:nvPr>
            <p:ph idx="1"/>
          </p:nvPr>
        </p:nvSpPr>
        <p:spPr>
          <a:xfrm>
            <a:off x="458787" y="1363663"/>
            <a:ext cx="8412480" cy="4935537"/>
          </a:xfrm>
        </p:spPr>
        <p:txBody>
          <a:bodyPr tIns="91440"/>
          <a:lstStyle/>
          <a:p>
            <a:pPr marL="274320" lvl="1" indent="0">
              <a:spcBef>
                <a:spcPts val="200"/>
              </a:spcBef>
              <a:buFontTx/>
              <a:buNone/>
            </a:pPr>
            <a:r>
              <a:rPr lang="en-US" sz="1800" dirty="0">
                <a:latin typeface="Consolas" pitchFamily="49" charset="0"/>
                <a:cs typeface="Consolas" pitchFamily="49" charset="0"/>
              </a:rPr>
              <a:t>@Override</a:t>
            </a:r>
          </a:p>
          <a:p>
            <a:pPr marL="274320" lvl="1" indent="0">
              <a:spcBef>
                <a:spcPts val="200"/>
              </a:spcBef>
              <a:buFontTx/>
              <a:buNone/>
            </a:pPr>
            <a:r>
              <a:rPr lang="en-US" sz="1800" dirty="0">
                <a:latin typeface="Consolas" pitchFamily="49" charset="0"/>
                <a:cs typeface="Consolas" pitchFamily="49" charset="0"/>
              </a:rPr>
              <a:t>public void checkConstraints()</a:t>
            </a:r>
          </a:p>
          <a:p>
            <a:pPr marL="274320" lvl="1" indent="0">
              <a:spcBef>
                <a:spcPts val="200"/>
              </a:spcBef>
              <a:buFontTx/>
              <a:buNone/>
            </a:pPr>
            <a:r>
              <a:rPr lang="en-US" sz="1800" dirty="0">
                <a:latin typeface="Consolas" pitchFamily="49" charset="0"/>
                <a:cs typeface="Consolas" pitchFamily="49" charset="0"/>
              </a:rPr>
              <a:t>  {</a:t>
            </a:r>
          </a:p>
          <a:p>
            <a:pPr marL="274320" lvl="1" indent="0">
              <a:spcBef>
                <a:spcPts val="200"/>
              </a:spcBef>
              <a:buFontTx/>
              <a:buNone/>
            </a:pPr>
            <a:r>
              <a:rPr lang="en-US" sz="1800" dirty="0">
                <a:latin typeface="Consolas" pitchFamily="49" charset="0"/>
                <a:cs typeface="Consolas" pitchFamily="49" charset="0"/>
              </a:rPr>
              <a:t>    try</a:t>
            </a:r>
          </a:p>
          <a:p>
            <a:pPr marL="274320" lvl="1" indent="0">
              <a:spcBef>
                <a:spcPts val="200"/>
              </a:spcBef>
              <a:buFontTx/>
              <a:buNone/>
            </a:pPr>
            <a:r>
              <a:rPr lang="en-US" sz="1800" dirty="0">
                <a:latin typeface="Consolas" pitchFamily="49" charset="0"/>
                <a:cs typeface="Consolas" pitchFamily="49" charset="0"/>
              </a:rPr>
              <a:t>      {</a:t>
            </a:r>
          </a:p>
          <a:p>
            <a:pPr marL="274320" lvl="1" indent="0">
              <a:spcBef>
                <a:spcPts val="200"/>
              </a:spcBef>
              <a:buFontTx/>
              <a:buNone/>
            </a:pPr>
            <a:r>
              <a:rPr lang="en-US" sz="1800" dirty="0">
                <a:latin typeface="Consolas" pitchFamily="49" charset="0"/>
                <a:cs typeface="Consolas" pitchFamily="49" charset="0"/>
              </a:rPr>
              <a:t>        for (</a:t>
            </a:r>
            <a:r>
              <a:rPr lang="en-US" sz="1800" dirty="0" err="1">
                <a:latin typeface="Consolas" pitchFamily="49" charset="0"/>
                <a:cs typeface="Consolas" pitchFamily="49" charset="0"/>
              </a:rPr>
              <a:t>InitialDecl</a:t>
            </a:r>
            <a:r>
              <a:rPr lang="en-US" sz="1800" dirty="0">
                <a:latin typeface="Consolas" pitchFamily="49" charset="0"/>
                <a:cs typeface="Consolas" pitchFamily="49" charset="0"/>
              </a:rPr>
              <a:t> </a:t>
            </a:r>
            <a:r>
              <a:rPr lang="en-US" sz="1800" dirty="0" err="1">
                <a:latin typeface="Consolas" pitchFamily="49" charset="0"/>
                <a:cs typeface="Consolas" pitchFamily="49" charset="0"/>
              </a:rPr>
              <a:t>decl</a:t>
            </a:r>
            <a:r>
              <a:rPr lang="en-US" sz="1800" dirty="0">
                <a:latin typeface="Consolas" pitchFamily="49" charset="0"/>
                <a:cs typeface="Consolas" pitchFamily="49" charset="0"/>
              </a:rPr>
              <a:t> : </a:t>
            </a:r>
            <a:r>
              <a:rPr lang="en-US" sz="1800" dirty="0" err="1">
                <a:latin typeface="Consolas" pitchFamily="49" charset="0"/>
                <a:cs typeface="Consolas" pitchFamily="49" charset="0"/>
              </a:rPr>
              <a:t>initialDecls</a:t>
            </a:r>
            <a:r>
              <a:rPr lang="en-US" sz="1800" dirty="0">
                <a:latin typeface="Consolas" pitchFamily="49" charset="0"/>
                <a:cs typeface="Consolas" pitchFamily="49" charset="0"/>
              </a:rPr>
              <a:t>)</a:t>
            </a:r>
          </a:p>
          <a:p>
            <a:pPr marL="274320" lvl="1" indent="0">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decl.checkConstraints</a:t>
            </a:r>
            <a:r>
              <a:rPr lang="en-US" sz="1800" dirty="0">
                <a:latin typeface="Consolas" pitchFamily="49" charset="0"/>
                <a:cs typeface="Consolas" pitchFamily="49" charset="0"/>
              </a:rPr>
              <a:t>();</a:t>
            </a:r>
          </a:p>
          <a:p>
            <a:pPr marL="274320" lvl="1" indent="0">
              <a:spcBef>
                <a:spcPts val="200"/>
              </a:spcBef>
              <a:buFontTx/>
              <a:buNone/>
            </a:pPr>
            <a:endParaRPr lang="en-US" sz="1800" dirty="0">
              <a:latin typeface="Consolas" pitchFamily="49" charset="0"/>
              <a:cs typeface="Consolas" pitchFamily="49" charset="0"/>
            </a:endParaRPr>
          </a:p>
          <a:p>
            <a:pPr marL="274320" lvl="1" indent="0">
              <a:spcBef>
                <a:spcPts val="200"/>
              </a:spcBef>
              <a:buFontTx/>
              <a:buNone/>
            </a:pPr>
            <a:r>
              <a:rPr lang="en-US" sz="1800" dirty="0">
                <a:latin typeface="Consolas" pitchFamily="49" charset="0"/>
                <a:cs typeface="Consolas" pitchFamily="49" charset="0"/>
              </a:rPr>
              <a:t>        for (SubprogramDecl </a:t>
            </a:r>
            <a:r>
              <a:rPr lang="en-US" sz="1800" dirty="0" err="1">
                <a:latin typeface="Consolas" pitchFamily="49" charset="0"/>
                <a:cs typeface="Consolas" pitchFamily="49" charset="0"/>
              </a:rPr>
              <a:t>decl</a:t>
            </a:r>
            <a:r>
              <a:rPr lang="en-US" sz="1800" dirty="0">
                <a:latin typeface="Consolas" pitchFamily="49" charset="0"/>
                <a:cs typeface="Consolas" pitchFamily="49" charset="0"/>
              </a:rPr>
              <a:t> : </a:t>
            </a:r>
            <a:r>
              <a:rPr lang="en-US" sz="1800" dirty="0" err="1">
                <a:latin typeface="Consolas" pitchFamily="49" charset="0"/>
                <a:cs typeface="Consolas" pitchFamily="49" charset="0"/>
              </a:rPr>
              <a:t>subprogramDecls</a:t>
            </a:r>
            <a:r>
              <a:rPr lang="en-US" sz="1800" dirty="0">
                <a:latin typeface="Consolas" pitchFamily="49" charset="0"/>
                <a:cs typeface="Consolas" pitchFamily="49" charset="0"/>
              </a:rPr>
              <a:t>)</a:t>
            </a:r>
          </a:p>
          <a:p>
            <a:pPr marL="274320" lvl="1" indent="0">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decl.checkConstraints</a:t>
            </a:r>
            <a:r>
              <a:rPr lang="en-US" sz="1800" dirty="0">
                <a:latin typeface="Consolas" pitchFamily="49" charset="0"/>
                <a:cs typeface="Consolas" pitchFamily="49" charset="0"/>
              </a:rPr>
              <a:t>();</a:t>
            </a:r>
          </a:p>
          <a:p>
            <a:pPr marL="274320" lvl="1" indent="0">
              <a:spcBef>
                <a:spcPts val="200"/>
              </a:spcBef>
              <a:buFontTx/>
              <a:buNone/>
            </a:pPr>
            <a:endParaRPr lang="en-US" sz="1800" dirty="0">
              <a:latin typeface="Consolas" pitchFamily="49" charset="0"/>
              <a:cs typeface="Consolas" pitchFamily="49" charset="0"/>
            </a:endParaRPr>
          </a:p>
          <a:p>
            <a:pPr marL="274320" lvl="1" indent="0">
              <a:spcBef>
                <a:spcPts val="200"/>
              </a:spcBef>
              <a:buFontTx/>
              <a:buNone/>
            </a:pPr>
            <a:r>
              <a:rPr lang="en-US" sz="1800" dirty="0">
                <a:latin typeface="Consolas" pitchFamily="49" charset="0"/>
                <a:cs typeface="Consolas" pitchFamily="49" charset="0"/>
              </a:rPr>
              <a:t>        ...</a:t>
            </a:r>
          </a:p>
          <a:p>
            <a:pPr marL="274320" lvl="1" indent="0">
              <a:spcBef>
                <a:spcPts val="200"/>
              </a:spcBef>
              <a:buFontTx/>
              <a:buNone/>
            </a:pPr>
            <a:r>
              <a:rPr lang="en-US" sz="1800" dirty="0">
                <a:latin typeface="Consolas" pitchFamily="49" charset="0"/>
                <a:cs typeface="Consolas" pitchFamily="49" charset="0"/>
              </a:rPr>
              <a:t>  }</a:t>
            </a:r>
          </a:p>
        </p:txBody>
      </p:sp>
      <p:sp>
        <p:nvSpPr>
          <p:cNvPr id="12292" name="Footer Placeholder 3"/>
          <p:cNvSpPr>
            <a:spLocks noGrp="1"/>
          </p:cNvSpPr>
          <p:nvPr>
            <p:ph type="ftr" sz="quarter" idx="10"/>
          </p:nvPr>
        </p:nvSpPr>
        <p:spPr>
          <a:noFill/>
        </p:spPr>
        <p:txBody>
          <a:bodyPr/>
          <a:lstStyle/>
          <a:p>
            <a:r>
              <a:rPr lang="en-US"/>
              <a:t>©SoftMoore Consulting</a:t>
            </a:r>
          </a:p>
        </p:txBody>
      </p:sp>
      <p:sp>
        <p:nvSpPr>
          <p:cNvPr id="12293" name="Slide Number Placeholder 4"/>
          <p:cNvSpPr>
            <a:spLocks noGrp="1"/>
          </p:cNvSpPr>
          <p:nvPr>
            <p:ph type="sldNum" sz="quarter" idx="11"/>
          </p:nvPr>
        </p:nvSpPr>
        <p:spPr>
          <a:noFill/>
        </p:spPr>
        <p:txBody>
          <a:bodyPr/>
          <a:lstStyle/>
          <a:p>
            <a:r>
              <a:rPr lang="en-US"/>
              <a:t>Slide </a:t>
            </a:r>
            <a:fld id="{BC095C15-1D83-49B9-8CB6-521767A464F5}" type="slidenum">
              <a:rPr lang="en-US" smtClean="0"/>
              <a:pPr/>
              <a:t>13</a:t>
            </a:fld>
            <a:endParaRPr lang="en-US"/>
          </a:p>
        </p:txBody>
      </p:sp>
    </p:spTree>
    <p:extLst>
      <p:ext uri="{BB962C8B-B14F-4D97-AF65-F5344CB8AC3E}">
        <p14:creationId xmlns:p14="http://schemas.microsoft.com/office/powerpoint/2010/main" val="25558153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dirty="0"/>
              <a:t>Example: Constraint Checking for</a:t>
            </a:r>
            <a:br>
              <a:rPr lang="en-US" dirty="0"/>
            </a:br>
            <a:r>
              <a:rPr lang="en-US" dirty="0"/>
              <a:t>Class </a:t>
            </a:r>
            <a:r>
              <a:rPr lang="en-US" dirty="0" err="1">
                <a:latin typeface="Consolas" pitchFamily="49" charset="0"/>
              </a:rPr>
              <a:t>CompoundStmt</a:t>
            </a:r>
            <a:endParaRPr lang="en-US" dirty="0">
              <a:latin typeface="Consolas" pitchFamily="49" charset="0"/>
              <a:cs typeface="Consolas" pitchFamily="49" charset="0"/>
            </a:endParaRPr>
          </a:p>
        </p:txBody>
      </p:sp>
      <p:sp>
        <p:nvSpPr>
          <p:cNvPr id="21507" name="Content Placeholder 2"/>
          <p:cNvSpPr>
            <a:spLocks noGrp="1"/>
          </p:cNvSpPr>
          <p:nvPr>
            <p:ph idx="1"/>
          </p:nvPr>
        </p:nvSpPr>
        <p:spPr>
          <a:xfrm>
            <a:off x="458788" y="1363663"/>
            <a:ext cx="8226425" cy="4935537"/>
          </a:xfrm>
        </p:spPr>
        <p:txBody>
          <a:bodyPr tIns="91440"/>
          <a:lstStyle/>
          <a:p>
            <a:pPr marL="274320" indent="0">
              <a:spcBef>
                <a:spcPts val="200"/>
              </a:spcBef>
              <a:buFontTx/>
              <a:buNone/>
            </a:pPr>
            <a:r>
              <a:rPr lang="en-US" sz="1800" dirty="0">
                <a:latin typeface="Consolas" pitchFamily="49" charset="0"/>
                <a:cs typeface="Consolas" pitchFamily="49" charset="0"/>
              </a:rPr>
              <a:t>@Override</a:t>
            </a:r>
          </a:p>
          <a:p>
            <a:pPr marL="274320" indent="0">
              <a:spcBef>
                <a:spcPts val="200"/>
              </a:spcBef>
              <a:buFontTx/>
              <a:buNone/>
            </a:pPr>
            <a:r>
              <a:rPr lang="en-US" sz="1800" dirty="0">
                <a:latin typeface="Consolas" pitchFamily="49" charset="0"/>
                <a:cs typeface="Consolas" pitchFamily="49" charset="0"/>
              </a:rPr>
              <a:t>public void checkConstraints()</a:t>
            </a:r>
          </a:p>
          <a:p>
            <a:pPr marL="274320" indent="0">
              <a:spcBef>
                <a:spcPts val="200"/>
              </a:spcBef>
              <a:buFontTx/>
              <a:buNone/>
            </a:pPr>
            <a:r>
              <a:rPr lang="en-US" sz="1800" dirty="0">
                <a:latin typeface="Consolas" pitchFamily="49" charset="0"/>
                <a:cs typeface="Consolas" pitchFamily="49" charset="0"/>
              </a:rPr>
              <a:t>  {</a:t>
            </a:r>
          </a:p>
          <a:p>
            <a:pPr marL="274320" indent="0">
              <a:spcBef>
                <a:spcPts val="200"/>
              </a:spcBef>
              <a:buFontTx/>
              <a:buNone/>
            </a:pPr>
            <a:r>
              <a:rPr lang="en-US" sz="1800" dirty="0">
                <a:latin typeface="Consolas" pitchFamily="49" charset="0"/>
                <a:cs typeface="Consolas" pitchFamily="49" charset="0"/>
              </a:rPr>
              <a:t>    for (Statement </a:t>
            </a:r>
            <a:r>
              <a:rPr lang="en-US" sz="1800" dirty="0" err="1">
                <a:latin typeface="Consolas" pitchFamily="49" charset="0"/>
                <a:cs typeface="Consolas" pitchFamily="49" charset="0"/>
              </a:rPr>
              <a:t>stmt</a:t>
            </a:r>
            <a:r>
              <a:rPr lang="en-US" sz="1800" dirty="0">
                <a:latin typeface="Consolas" pitchFamily="49" charset="0"/>
                <a:cs typeface="Consolas" pitchFamily="49" charset="0"/>
              </a:rPr>
              <a:t> : statements)</a:t>
            </a:r>
          </a:p>
          <a:p>
            <a:pPr marL="274320" indent="0">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stmt.checkConstraints</a:t>
            </a:r>
            <a:r>
              <a:rPr lang="en-US" sz="1800" dirty="0">
                <a:latin typeface="Consolas" pitchFamily="49" charset="0"/>
                <a:cs typeface="Consolas" pitchFamily="49" charset="0"/>
              </a:rPr>
              <a:t>();</a:t>
            </a:r>
          </a:p>
          <a:p>
            <a:pPr marL="274320" indent="0">
              <a:spcBef>
                <a:spcPts val="200"/>
              </a:spcBef>
              <a:buFontTx/>
              <a:buNone/>
            </a:pPr>
            <a:r>
              <a:rPr lang="en-US" sz="1800" dirty="0">
                <a:latin typeface="Consolas" pitchFamily="49" charset="0"/>
                <a:cs typeface="Consolas" pitchFamily="49" charset="0"/>
              </a:rPr>
              <a:t>  }</a:t>
            </a:r>
          </a:p>
        </p:txBody>
      </p:sp>
      <p:sp>
        <p:nvSpPr>
          <p:cNvPr id="21508" name="Footer Placeholder 3"/>
          <p:cNvSpPr>
            <a:spLocks noGrp="1"/>
          </p:cNvSpPr>
          <p:nvPr>
            <p:ph type="ftr" sz="quarter" idx="10"/>
          </p:nvPr>
        </p:nvSpPr>
        <p:spPr>
          <a:noFill/>
        </p:spPr>
        <p:txBody>
          <a:bodyPr/>
          <a:lstStyle/>
          <a:p>
            <a:r>
              <a:rPr lang="en-US"/>
              <a:t>©SoftMoore Consulting</a:t>
            </a:r>
          </a:p>
        </p:txBody>
      </p:sp>
      <p:sp>
        <p:nvSpPr>
          <p:cNvPr id="21509" name="Slide Number Placeholder 4"/>
          <p:cNvSpPr>
            <a:spLocks noGrp="1"/>
          </p:cNvSpPr>
          <p:nvPr>
            <p:ph type="sldNum" sz="quarter" idx="11"/>
          </p:nvPr>
        </p:nvSpPr>
        <p:spPr>
          <a:noFill/>
        </p:spPr>
        <p:txBody>
          <a:bodyPr/>
          <a:lstStyle/>
          <a:p>
            <a:r>
              <a:rPr lang="en-US"/>
              <a:t>Slide </a:t>
            </a:r>
            <a:fld id="{1C3CA057-A0FC-46CD-9E99-D1CADEF6E3F2}" type="slidenum">
              <a:rPr lang="en-US" smtClean="0"/>
              <a:pPr/>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a:t>Constraint Rules for CPRL/</a:t>
            </a:r>
            <a:r>
              <a:rPr lang="en-US" dirty="0">
                <a:latin typeface="Consolas" panose="020B0609020204030204" pitchFamily="49" charset="0"/>
              </a:rPr>
              <a:t>0</a:t>
            </a:r>
          </a:p>
        </p:txBody>
      </p:sp>
      <p:sp>
        <p:nvSpPr>
          <p:cNvPr id="15363" name="Content Placeholder 2"/>
          <p:cNvSpPr>
            <a:spLocks noGrp="1"/>
          </p:cNvSpPr>
          <p:nvPr>
            <p:ph idx="1"/>
          </p:nvPr>
        </p:nvSpPr>
        <p:spPr/>
        <p:txBody>
          <a:bodyPr/>
          <a:lstStyle/>
          <a:p>
            <a:r>
              <a:rPr lang="en-US" dirty="0" err="1">
                <a:latin typeface="Consolas" panose="020B0609020204030204" pitchFamily="49" charset="0"/>
              </a:rPr>
              <a:t>AddingExpr</a:t>
            </a:r>
            <a:r>
              <a:rPr lang="en-US" dirty="0"/>
              <a:t> and </a:t>
            </a:r>
            <a:r>
              <a:rPr lang="en-US" dirty="0" err="1">
                <a:latin typeface="Consolas" panose="020B0609020204030204" pitchFamily="49" charset="0"/>
              </a:rPr>
              <a:t>MultiplyingExpr</a:t>
            </a:r>
            <a:endParaRPr lang="en-US" dirty="0">
              <a:latin typeface="Consolas" panose="020B0609020204030204" pitchFamily="49" charset="0"/>
            </a:endParaRPr>
          </a:p>
          <a:p>
            <a:pPr lvl="1"/>
            <a:r>
              <a:rPr lang="en-US" dirty="0"/>
              <a:t>Type Rule: Both operands must have type </a:t>
            </a:r>
            <a:r>
              <a:rPr lang="en-US" dirty="0">
                <a:latin typeface="Consolas" panose="020B0609020204030204" pitchFamily="49" charset="0"/>
              </a:rPr>
              <a:t>Integer</a:t>
            </a:r>
            <a:r>
              <a:rPr lang="en-US" dirty="0"/>
              <a:t> and the result has type </a:t>
            </a:r>
            <a:r>
              <a:rPr lang="en-US" dirty="0">
                <a:latin typeface="Consolas" panose="020B0609020204030204" pitchFamily="49" charset="0"/>
              </a:rPr>
              <a:t>Integer</a:t>
            </a:r>
            <a:r>
              <a:rPr lang="en-US" dirty="0"/>
              <a:t>.</a:t>
            </a:r>
          </a:p>
          <a:p>
            <a:r>
              <a:rPr lang="en-US" dirty="0">
                <a:latin typeface="Consolas" panose="020B0609020204030204" pitchFamily="49" charset="0"/>
              </a:rPr>
              <a:t>AssignmentStmt</a:t>
            </a:r>
          </a:p>
          <a:p>
            <a:pPr lvl="1"/>
            <a:r>
              <a:rPr lang="en-US" dirty="0"/>
              <a:t>Type Rule: The type of the expression on the right side of the assignment symbol must be assignment compatible with the type of the variable on the left side.</a:t>
            </a:r>
          </a:p>
          <a:p>
            <a:pPr lvl="2"/>
            <a:r>
              <a:rPr lang="en-US" dirty="0"/>
              <a:t> Use AST method </a:t>
            </a:r>
            <a:r>
              <a:rPr lang="en-US" dirty="0" err="1">
                <a:latin typeface="Consolas" panose="020B0609020204030204" pitchFamily="49" charset="0"/>
              </a:rPr>
              <a:t>matchTypes</a:t>
            </a:r>
            <a:r>
              <a:rPr lang="en-US" dirty="0">
                <a:latin typeface="Consolas" panose="020B0609020204030204" pitchFamily="49" charset="0"/>
              </a:rPr>
              <a:t>()</a:t>
            </a:r>
            <a:r>
              <a:rPr lang="en-US" dirty="0"/>
              <a:t> to check assignment compatibility.</a:t>
            </a:r>
          </a:p>
        </p:txBody>
      </p:sp>
      <p:sp>
        <p:nvSpPr>
          <p:cNvPr id="15364" name="Footer Placeholder 3"/>
          <p:cNvSpPr>
            <a:spLocks noGrp="1"/>
          </p:cNvSpPr>
          <p:nvPr>
            <p:ph type="ftr" sz="quarter" idx="10"/>
          </p:nvPr>
        </p:nvSpPr>
        <p:spPr>
          <a:noFill/>
        </p:spPr>
        <p:txBody>
          <a:bodyPr/>
          <a:lstStyle/>
          <a:p>
            <a:r>
              <a:rPr lang="en-US"/>
              <a:t>©SoftMoore Consulting</a:t>
            </a:r>
          </a:p>
        </p:txBody>
      </p:sp>
      <p:sp>
        <p:nvSpPr>
          <p:cNvPr id="15365" name="Slide Number Placeholder 4"/>
          <p:cNvSpPr>
            <a:spLocks noGrp="1"/>
          </p:cNvSpPr>
          <p:nvPr>
            <p:ph type="sldNum" sz="quarter" idx="11"/>
          </p:nvPr>
        </p:nvSpPr>
        <p:spPr>
          <a:noFill/>
        </p:spPr>
        <p:txBody>
          <a:bodyPr/>
          <a:lstStyle/>
          <a:p>
            <a:r>
              <a:rPr lang="en-US"/>
              <a:t>Slide </a:t>
            </a:r>
            <a:fld id="{6FED3F94-1319-4AB6-9282-869FAA33AC56}" type="slidenum">
              <a:rPr lang="en-US" smtClean="0"/>
              <a:pPr/>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a:t>Constraint Rules for CPRL/</a:t>
            </a:r>
            <a:r>
              <a:rPr lang="en-US" dirty="0">
                <a:latin typeface="Consolas" panose="020B0609020204030204" pitchFamily="49" charset="0"/>
              </a:rPr>
              <a:t>0</a:t>
            </a:r>
          </a:p>
        </p:txBody>
      </p:sp>
      <p:sp>
        <p:nvSpPr>
          <p:cNvPr id="15363" name="Content Placeholder 2"/>
          <p:cNvSpPr>
            <a:spLocks noGrp="1"/>
          </p:cNvSpPr>
          <p:nvPr>
            <p:ph idx="1"/>
          </p:nvPr>
        </p:nvSpPr>
        <p:spPr/>
        <p:txBody>
          <a:bodyPr/>
          <a:lstStyle/>
          <a:p>
            <a:r>
              <a:rPr lang="en-US" dirty="0" err="1">
                <a:latin typeface="Consolas" panose="020B0609020204030204" pitchFamily="49" charset="0"/>
              </a:rPr>
              <a:t>ConstDecl</a:t>
            </a:r>
            <a:r>
              <a:rPr lang="en-US" dirty="0"/>
              <a:t> and </a:t>
            </a:r>
            <a:r>
              <a:rPr lang="en-US" dirty="0">
                <a:latin typeface="Consolas" panose="020B0609020204030204" pitchFamily="49" charset="0"/>
              </a:rPr>
              <a:t>ConstValue</a:t>
            </a:r>
          </a:p>
          <a:p>
            <a:pPr lvl="1"/>
            <a:r>
              <a:rPr lang="en-US" dirty="0"/>
              <a:t>Miscellaneous Rule: If the literal value has type </a:t>
            </a:r>
            <a:r>
              <a:rPr lang="en-US" dirty="0">
                <a:latin typeface="Consolas" panose="020B0609020204030204" pitchFamily="49" charset="0"/>
              </a:rPr>
              <a:t>Integer</a:t>
            </a:r>
            <a:r>
              <a:rPr lang="en-US" dirty="0"/>
              <a:t>, then it must be able to be converted to an integer value on the CPRL virtual machine.</a:t>
            </a:r>
          </a:p>
          <a:p>
            <a:pPr lvl="2"/>
            <a:r>
              <a:rPr lang="en-US" dirty="0"/>
              <a:t>Check that </a:t>
            </a:r>
            <a:r>
              <a:rPr lang="en-US" dirty="0" err="1">
                <a:latin typeface="Consolas" panose="020B0609020204030204" pitchFamily="49" charset="0"/>
              </a:rPr>
              <a:t>Integer.parseInt</a:t>
            </a:r>
            <a:r>
              <a:rPr lang="en-US" dirty="0">
                <a:latin typeface="Consolas" panose="020B0609020204030204" pitchFamily="49" charset="0"/>
              </a:rPr>
              <a:t>()</a:t>
            </a:r>
            <a:r>
              <a:rPr lang="en-US" dirty="0"/>
              <a:t> will not fail.</a:t>
            </a:r>
          </a:p>
          <a:p>
            <a:pPr lvl="2"/>
            <a:r>
              <a:rPr lang="en-US" dirty="0"/>
              <a:t>If the check fails, set the literal’s value to a valid value for type </a:t>
            </a:r>
            <a:r>
              <a:rPr lang="en-US" dirty="0">
                <a:latin typeface="Consolas" panose="020B0609020204030204" pitchFamily="49" charset="0"/>
              </a:rPr>
              <a:t>Integer</a:t>
            </a:r>
            <a:r>
              <a:rPr lang="en-US" dirty="0"/>
              <a:t> in order to prevent additional error messages.</a:t>
            </a:r>
          </a:p>
          <a:p>
            <a:r>
              <a:rPr lang="en-US" dirty="0" err="1">
                <a:latin typeface="Consolas" panose="020B0609020204030204" pitchFamily="49" charset="0"/>
              </a:rPr>
              <a:t>ExitStmt</a:t>
            </a:r>
            <a:endParaRPr lang="en-US" dirty="0">
              <a:latin typeface="Consolas" panose="020B0609020204030204" pitchFamily="49" charset="0"/>
            </a:endParaRPr>
          </a:p>
          <a:p>
            <a:pPr lvl="1"/>
            <a:r>
              <a:rPr lang="en-US" dirty="0"/>
              <a:t>Type Rule: If a “</a:t>
            </a:r>
            <a:r>
              <a:rPr lang="en-US" dirty="0">
                <a:latin typeface="Consolas" panose="020B0609020204030204" pitchFamily="49" charset="0"/>
              </a:rPr>
              <a:t>when</a:t>
            </a:r>
            <a:r>
              <a:rPr lang="en-US" dirty="0"/>
              <a:t>” expression is present, it must have type </a:t>
            </a:r>
            <a:r>
              <a:rPr lang="en-US" dirty="0">
                <a:latin typeface="Consolas" panose="020B0609020204030204" pitchFamily="49" charset="0"/>
              </a:rPr>
              <a:t>Boolean</a:t>
            </a:r>
            <a:r>
              <a:rPr lang="en-US" dirty="0"/>
              <a:t>.</a:t>
            </a:r>
          </a:p>
          <a:p>
            <a:pPr lvl="1"/>
            <a:r>
              <a:rPr lang="en-US" dirty="0"/>
              <a:t>Miscellaneous Rule: The exit statement must be nested within a loop statement.*</a:t>
            </a:r>
          </a:p>
        </p:txBody>
      </p:sp>
      <p:sp>
        <p:nvSpPr>
          <p:cNvPr id="15364" name="Footer Placeholder 3"/>
          <p:cNvSpPr>
            <a:spLocks noGrp="1"/>
          </p:cNvSpPr>
          <p:nvPr>
            <p:ph type="ftr" sz="quarter" idx="10"/>
          </p:nvPr>
        </p:nvSpPr>
        <p:spPr>
          <a:noFill/>
        </p:spPr>
        <p:txBody>
          <a:bodyPr/>
          <a:lstStyle/>
          <a:p>
            <a:r>
              <a:rPr lang="en-US"/>
              <a:t>©SoftMoore Consulting</a:t>
            </a:r>
          </a:p>
        </p:txBody>
      </p:sp>
      <p:sp>
        <p:nvSpPr>
          <p:cNvPr id="15365" name="Slide Number Placeholder 4"/>
          <p:cNvSpPr>
            <a:spLocks noGrp="1"/>
          </p:cNvSpPr>
          <p:nvPr>
            <p:ph type="sldNum" sz="quarter" idx="11"/>
          </p:nvPr>
        </p:nvSpPr>
        <p:spPr>
          <a:noFill/>
        </p:spPr>
        <p:txBody>
          <a:bodyPr/>
          <a:lstStyle/>
          <a:p>
            <a:r>
              <a:rPr lang="en-US"/>
              <a:t>Slide </a:t>
            </a:r>
            <a:fld id="{6FED3F94-1319-4AB6-9282-869FAA33AC56}" type="slidenum">
              <a:rPr lang="en-US" smtClean="0"/>
              <a:pPr/>
              <a:t>16</a:t>
            </a:fld>
            <a:endParaRPr lang="en-US"/>
          </a:p>
        </p:txBody>
      </p:sp>
      <p:sp>
        <p:nvSpPr>
          <p:cNvPr id="6" name="Rectangle 5"/>
          <p:cNvSpPr/>
          <p:nvPr/>
        </p:nvSpPr>
        <p:spPr bwMode="auto">
          <a:xfrm>
            <a:off x="1874146" y="5715000"/>
            <a:ext cx="5395708" cy="400752"/>
          </a:xfrm>
          <a:prstGeom prst="rect">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dirty="0">
                <a:ln>
                  <a:noFill/>
                </a:ln>
                <a:solidFill>
                  <a:schemeClr val="tx1"/>
                </a:solidFill>
                <a:effectLst/>
                <a:latin typeface="Arial" charset="0"/>
              </a:rPr>
              <a:t>*Handled by the parser </a:t>
            </a:r>
            <a:r>
              <a:rPr lang="en-US" sz="2000" dirty="0"/>
              <a:t>using </a:t>
            </a:r>
            <a:r>
              <a:rPr lang="en-US" sz="2000" dirty="0">
                <a:latin typeface="Consolas" pitchFamily="49" charset="0"/>
                <a:cs typeface="Consolas" pitchFamily="49" charset="0"/>
              </a:rPr>
              <a:t>LoopContext.</a:t>
            </a:r>
            <a:endParaRPr kumimoji="0" lang="en-US" sz="2000" b="0" i="0" u="none" strike="noStrike" cap="none" normalizeH="0" baseline="0" dirty="0">
              <a:ln>
                <a:noFill/>
              </a:ln>
              <a:solidFill>
                <a:schemeClr val="tx1"/>
              </a:solidFill>
              <a:effectLst/>
              <a:latin typeface="Arial" charset="0"/>
            </a:endParaRPr>
          </a:p>
        </p:txBody>
      </p:sp>
    </p:spTree>
    <p:extLst>
      <p:ext uri="{BB962C8B-B14F-4D97-AF65-F5344CB8AC3E}">
        <p14:creationId xmlns:p14="http://schemas.microsoft.com/office/powerpoint/2010/main" val="4842435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a:t>Constraint Rules for CPRL/</a:t>
            </a:r>
            <a:r>
              <a:rPr lang="en-US" dirty="0">
                <a:latin typeface="Consolas" panose="020B0609020204030204" pitchFamily="49" charset="0"/>
              </a:rPr>
              <a:t>0</a:t>
            </a:r>
            <a:br>
              <a:rPr lang="en-US" dirty="0"/>
            </a:br>
            <a:r>
              <a:rPr lang="en-US" sz="2400" dirty="0"/>
              <a:t>(continued)</a:t>
            </a:r>
            <a:endParaRPr lang="en-US" sz="2800" dirty="0"/>
          </a:p>
        </p:txBody>
      </p:sp>
      <p:sp>
        <p:nvSpPr>
          <p:cNvPr id="15363" name="Content Placeholder 2"/>
          <p:cNvSpPr>
            <a:spLocks noGrp="1"/>
          </p:cNvSpPr>
          <p:nvPr>
            <p:ph idx="1"/>
          </p:nvPr>
        </p:nvSpPr>
        <p:spPr/>
        <p:txBody>
          <a:bodyPr/>
          <a:lstStyle/>
          <a:p>
            <a:r>
              <a:rPr lang="en-US" dirty="0" err="1">
                <a:latin typeface="Consolas" panose="020B0609020204030204" pitchFamily="49" charset="0"/>
              </a:rPr>
              <a:t>IfStmt</a:t>
            </a:r>
            <a:endParaRPr lang="en-US" dirty="0">
              <a:latin typeface="Consolas" panose="020B0609020204030204" pitchFamily="49" charset="0"/>
            </a:endParaRPr>
          </a:p>
          <a:p>
            <a:pPr lvl="1"/>
            <a:r>
              <a:rPr lang="en-US" dirty="0"/>
              <a:t>Type Rule: The expression must have type </a:t>
            </a:r>
            <a:r>
              <a:rPr lang="en-US" dirty="0">
                <a:latin typeface="Consolas" panose="020B0609020204030204" pitchFamily="49" charset="0"/>
              </a:rPr>
              <a:t>Boolean</a:t>
            </a:r>
            <a:r>
              <a:rPr lang="en-US" dirty="0"/>
              <a:t>.</a:t>
            </a:r>
          </a:p>
          <a:p>
            <a:r>
              <a:rPr lang="en-US" dirty="0" err="1">
                <a:latin typeface="Consolas" panose="020B0609020204030204" pitchFamily="49" charset="0"/>
              </a:rPr>
              <a:t>LogicalExpr</a:t>
            </a:r>
            <a:endParaRPr lang="en-US" dirty="0">
              <a:latin typeface="Consolas" panose="020B0609020204030204" pitchFamily="49" charset="0"/>
            </a:endParaRPr>
          </a:p>
          <a:p>
            <a:pPr lvl="1"/>
            <a:r>
              <a:rPr lang="en-US" dirty="0"/>
              <a:t>Type Rule: Both operands must have type </a:t>
            </a:r>
            <a:r>
              <a:rPr lang="en-US" dirty="0">
                <a:latin typeface="Consolas" panose="020B0609020204030204" pitchFamily="49" charset="0"/>
              </a:rPr>
              <a:t>Boolean</a:t>
            </a:r>
            <a:r>
              <a:rPr lang="en-US" dirty="0"/>
              <a:t>, and the result has type </a:t>
            </a:r>
            <a:r>
              <a:rPr lang="en-US" dirty="0">
                <a:latin typeface="Consolas" panose="020B0609020204030204" pitchFamily="49" charset="0"/>
              </a:rPr>
              <a:t>Boolean</a:t>
            </a:r>
            <a:r>
              <a:rPr lang="en-US" dirty="0"/>
              <a:t>.</a:t>
            </a:r>
          </a:p>
          <a:p>
            <a:r>
              <a:rPr lang="en-US" dirty="0" err="1">
                <a:latin typeface="Consolas" panose="020B0609020204030204" pitchFamily="49" charset="0"/>
              </a:rPr>
              <a:t>LoopStmt</a:t>
            </a:r>
            <a:endParaRPr lang="en-US" dirty="0">
              <a:latin typeface="Consolas" panose="020B0609020204030204" pitchFamily="49" charset="0"/>
            </a:endParaRPr>
          </a:p>
          <a:p>
            <a:pPr lvl="1"/>
            <a:r>
              <a:rPr lang="en-US" dirty="0"/>
              <a:t>Type Rule: If a “</a:t>
            </a:r>
            <a:r>
              <a:rPr lang="en-US" dirty="0">
                <a:latin typeface="Consolas" panose="020B0609020204030204" pitchFamily="49" charset="0"/>
              </a:rPr>
              <a:t>while</a:t>
            </a:r>
            <a:r>
              <a:rPr lang="en-US" dirty="0"/>
              <a:t>” expression is present, it must have type </a:t>
            </a:r>
            <a:r>
              <a:rPr lang="en-US" dirty="0">
                <a:latin typeface="Consolas" panose="020B0609020204030204" pitchFamily="49" charset="0"/>
              </a:rPr>
              <a:t>Boolean</a:t>
            </a:r>
            <a:r>
              <a:rPr lang="en-US" dirty="0"/>
              <a:t>.</a:t>
            </a:r>
          </a:p>
          <a:p>
            <a:r>
              <a:rPr lang="en-US" dirty="0" err="1">
                <a:latin typeface="Consolas" panose="020B0609020204030204" pitchFamily="49" charset="0"/>
              </a:rPr>
              <a:t>NegationExpr</a:t>
            </a:r>
            <a:endParaRPr lang="en-US" dirty="0">
              <a:latin typeface="Consolas" panose="020B0609020204030204" pitchFamily="49" charset="0"/>
            </a:endParaRPr>
          </a:p>
          <a:p>
            <a:pPr lvl="1"/>
            <a:r>
              <a:rPr lang="en-US" dirty="0"/>
              <a:t>Type Rule: The operand must have type </a:t>
            </a:r>
            <a:r>
              <a:rPr lang="en-US" dirty="0">
                <a:latin typeface="Consolas" panose="020B0609020204030204" pitchFamily="49" charset="0"/>
              </a:rPr>
              <a:t>Integer</a:t>
            </a:r>
            <a:r>
              <a:rPr lang="en-US" dirty="0"/>
              <a:t>, and the result has type </a:t>
            </a:r>
            <a:r>
              <a:rPr lang="en-US" dirty="0">
                <a:latin typeface="Consolas" panose="020B0609020204030204" pitchFamily="49" charset="0"/>
              </a:rPr>
              <a:t>Integer</a:t>
            </a:r>
            <a:r>
              <a:rPr lang="en-US" dirty="0"/>
              <a:t>.</a:t>
            </a:r>
          </a:p>
        </p:txBody>
      </p:sp>
      <p:sp>
        <p:nvSpPr>
          <p:cNvPr id="15364" name="Footer Placeholder 3"/>
          <p:cNvSpPr>
            <a:spLocks noGrp="1"/>
          </p:cNvSpPr>
          <p:nvPr>
            <p:ph type="ftr" sz="quarter" idx="10"/>
          </p:nvPr>
        </p:nvSpPr>
        <p:spPr>
          <a:noFill/>
        </p:spPr>
        <p:txBody>
          <a:bodyPr/>
          <a:lstStyle/>
          <a:p>
            <a:r>
              <a:rPr lang="en-US"/>
              <a:t>©SoftMoore Consulting</a:t>
            </a:r>
          </a:p>
        </p:txBody>
      </p:sp>
      <p:sp>
        <p:nvSpPr>
          <p:cNvPr id="15365" name="Slide Number Placeholder 4"/>
          <p:cNvSpPr>
            <a:spLocks noGrp="1"/>
          </p:cNvSpPr>
          <p:nvPr>
            <p:ph type="sldNum" sz="quarter" idx="11"/>
          </p:nvPr>
        </p:nvSpPr>
        <p:spPr>
          <a:noFill/>
        </p:spPr>
        <p:txBody>
          <a:bodyPr/>
          <a:lstStyle/>
          <a:p>
            <a:r>
              <a:rPr lang="en-US"/>
              <a:t>Slide </a:t>
            </a:r>
            <a:fld id="{6FED3F94-1319-4AB6-9282-869FAA33AC56}" type="slidenum">
              <a:rPr lang="en-US" smtClean="0"/>
              <a:pPr/>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a:t>Constraint Rules for CPRL/</a:t>
            </a:r>
            <a:r>
              <a:rPr lang="en-US" dirty="0">
                <a:latin typeface="Consolas" panose="020B0609020204030204" pitchFamily="49" charset="0"/>
              </a:rPr>
              <a:t>0</a:t>
            </a:r>
            <a:br>
              <a:rPr lang="en-US" dirty="0"/>
            </a:br>
            <a:r>
              <a:rPr lang="en-US" sz="2400" dirty="0"/>
              <a:t>(continued)</a:t>
            </a:r>
            <a:endParaRPr lang="en-US" sz="2800" dirty="0"/>
          </a:p>
        </p:txBody>
      </p:sp>
      <p:sp>
        <p:nvSpPr>
          <p:cNvPr id="15363" name="Content Placeholder 2"/>
          <p:cNvSpPr>
            <a:spLocks noGrp="1"/>
          </p:cNvSpPr>
          <p:nvPr>
            <p:ph idx="1"/>
          </p:nvPr>
        </p:nvSpPr>
        <p:spPr/>
        <p:txBody>
          <a:bodyPr/>
          <a:lstStyle/>
          <a:p>
            <a:r>
              <a:rPr lang="en-US" dirty="0" err="1">
                <a:latin typeface="Consolas" panose="020B0609020204030204" pitchFamily="49" charset="0"/>
              </a:rPr>
              <a:t>NotExpr</a:t>
            </a:r>
            <a:endParaRPr lang="en-US" dirty="0">
              <a:latin typeface="Consolas" panose="020B0609020204030204" pitchFamily="49" charset="0"/>
            </a:endParaRPr>
          </a:p>
          <a:p>
            <a:pPr lvl="1"/>
            <a:r>
              <a:rPr lang="en-US" dirty="0"/>
              <a:t>Type Rule: The operand must have type </a:t>
            </a:r>
            <a:r>
              <a:rPr lang="en-US" dirty="0">
                <a:latin typeface="Consolas" panose="020B0609020204030204" pitchFamily="49" charset="0"/>
              </a:rPr>
              <a:t>Boolean</a:t>
            </a:r>
            <a:r>
              <a:rPr lang="en-US" dirty="0"/>
              <a:t>, and the result has type </a:t>
            </a:r>
            <a:r>
              <a:rPr lang="en-US" dirty="0">
                <a:latin typeface="Consolas" panose="020B0609020204030204" pitchFamily="49" charset="0"/>
              </a:rPr>
              <a:t>Boolean</a:t>
            </a:r>
            <a:r>
              <a:rPr lang="en-US" dirty="0"/>
              <a:t>.</a:t>
            </a:r>
          </a:p>
          <a:p>
            <a:r>
              <a:rPr lang="en-US" dirty="0">
                <a:latin typeface="Consolas" panose="020B0609020204030204" pitchFamily="49" charset="0"/>
              </a:rPr>
              <a:t>OutputStmt</a:t>
            </a:r>
          </a:p>
          <a:p>
            <a:pPr lvl="1"/>
            <a:r>
              <a:rPr lang="en-US" dirty="0"/>
              <a:t>Type Rule: Each expression must have type </a:t>
            </a:r>
            <a:r>
              <a:rPr lang="en-US" dirty="0">
                <a:latin typeface="Consolas" panose="020B0609020204030204" pitchFamily="49" charset="0"/>
              </a:rPr>
              <a:t>Integer</a:t>
            </a:r>
            <a:r>
              <a:rPr lang="en-US" dirty="0"/>
              <a:t>, </a:t>
            </a:r>
            <a:r>
              <a:rPr lang="en-US" dirty="0">
                <a:latin typeface="Consolas" panose="020B0609020204030204" pitchFamily="49" charset="0"/>
              </a:rPr>
              <a:t>Char</a:t>
            </a:r>
            <a:r>
              <a:rPr lang="en-US" dirty="0"/>
              <a:t>, </a:t>
            </a:r>
            <a:r>
              <a:rPr lang="en-US" dirty="0">
                <a:latin typeface="Consolas" panose="020B0609020204030204" pitchFamily="49" charset="0"/>
              </a:rPr>
              <a:t>Boolean</a:t>
            </a:r>
            <a:r>
              <a:rPr lang="en-US" dirty="0"/>
              <a:t>, or a user defined string type.  (Output is supported only for integers, characters, </a:t>
            </a:r>
            <a:r>
              <a:rPr lang="en-US" dirty="0" err="1"/>
              <a:t>booleans</a:t>
            </a:r>
            <a:r>
              <a:rPr lang="en-US" dirty="0"/>
              <a:t>, and strings.)</a:t>
            </a:r>
          </a:p>
          <a:p>
            <a:r>
              <a:rPr lang="en-US" dirty="0" err="1">
                <a:latin typeface="Consolas" panose="020B0609020204030204" pitchFamily="49" charset="0"/>
              </a:rPr>
              <a:t>ReadStmt</a:t>
            </a:r>
            <a:endParaRPr lang="en-US" dirty="0">
              <a:latin typeface="Consolas" panose="020B0609020204030204" pitchFamily="49" charset="0"/>
            </a:endParaRPr>
          </a:p>
          <a:p>
            <a:pPr lvl="1"/>
            <a:r>
              <a:rPr lang="en-US" dirty="0"/>
              <a:t>Type Rule: The variable must have type </a:t>
            </a:r>
            <a:r>
              <a:rPr lang="en-US" dirty="0">
                <a:latin typeface="Consolas" panose="020B0609020204030204" pitchFamily="49" charset="0"/>
              </a:rPr>
              <a:t>Integer</a:t>
            </a:r>
            <a:r>
              <a:rPr lang="en-US" dirty="0"/>
              <a:t>, </a:t>
            </a:r>
            <a:r>
              <a:rPr lang="en-US" dirty="0">
                <a:latin typeface="Consolas" panose="020B0609020204030204" pitchFamily="49" charset="0"/>
              </a:rPr>
              <a:t>Char</a:t>
            </a:r>
            <a:r>
              <a:rPr lang="en-US" dirty="0"/>
              <a:t>, or a programmer-defined string type.  (Input is supported only for integers, characters, and strings.)</a:t>
            </a:r>
          </a:p>
          <a:p>
            <a:endParaRPr lang="en-US" dirty="0"/>
          </a:p>
          <a:p>
            <a:pPr lvl="1"/>
            <a:endParaRPr lang="en-US" dirty="0"/>
          </a:p>
        </p:txBody>
      </p:sp>
      <p:sp>
        <p:nvSpPr>
          <p:cNvPr id="15364" name="Footer Placeholder 3"/>
          <p:cNvSpPr>
            <a:spLocks noGrp="1"/>
          </p:cNvSpPr>
          <p:nvPr>
            <p:ph type="ftr" sz="quarter" idx="10"/>
          </p:nvPr>
        </p:nvSpPr>
        <p:spPr>
          <a:noFill/>
        </p:spPr>
        <p:txBody>
          <a:bodyPr/>
          <a:lstStyle/>
          <a:p>
            <a:r>
              <a:rPr lang="en-US"/>
              <a:t>©SoftMoore Consulting</a:t>
            </a:r>
          </a:p>
        </p:txBody>
      </p:sp>
      <p:sp>
        <p:nvSpPr>
          <p:cNvPr id="15365" name="Slide Number Placeholder 4"/>
          <p:cNvSpPr>
            <a:spLocks noGrp="1"/>
          </p:cNvSpPr>
          <p:nvPr>
            <p:ph type="sldNum" sz="quarter" idx="11"/>
          </p:nvPr>
        </p:nvSpPr>
        <p:spPr>
          <a:noFill/>
        </p:spPr>
        <p:txBody>
          <a:bodyPr/>
          <a:lstStyle/>
          <a:p>
            <a:r>
              <a:rPr lang="en-US"/>
              <a:t>Slide </a:t>
            </a:r>
            <a:fld id="{6FED3F94-1319-4AB6-9282-869FAA33AC56}" type="slidenum">
              <a:rPr lang="en-US" smtClean="0"/>
              <a:pPr/>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dirty="0"/>
              <a:t>Constraint Rules for CPRL/</a:t>
            </a:r>
            <a:r>
              <a:rPr lang="en-US" dirty="0">
                <a:latin typeface="Consolas" panose="020B0609020204030204" pitchFamily="49" charset="0"/>
              </a:rPr>
              <a:t>0</a:t>
            </a:r>
            <a:br>
              <a:rPr lang="en-US" dirty="0"/>
            </a:br>
            <a:r>
              <a:rPr lang="en-US" sz="2400" dirty="0"/>
              <a:t>(continued)</a:t>
            </a:r>
            <a:endParaRPr lang="en-US" dirty="0"/>
          </a:p>
        </p:txBody>
      </p:sp>
      <p:sp>
        <p:nvSpPr>
          <p:cNvPr id="17411" name="Content Placeholder 2"/>
          <p:cNvSpPr>
            <a:spLocks noGrp="1"/>
          </p:cNvSpPr>
          <p:nvPr>
            <p:ph idx="1"/>
          </p:nvPr>
        </p:nvSpPr>
        <p:spPr/>
        <p:txBody>
          <a:bodyPr/>
          <a:lstStyle/>
          <a:p>
            <a:r>
              <a:rPr lang="en-US" dirty="0" err="1">
                <a:latin typeface="Consolas" panose="020B0609020204030204" pitchFamily="49" charset="0"/>
              </a:rPr>
              <a:t>RelationalExpr</a:t>
            </a:r>
            <a:endParaRPr lang="en-US" dirty="0">
              <a:latin typeface="Consolas" panose="020B0609020204030204" pitchFamily="49" charset="0"/>
            </a:endParaRPr>
          </a:p>
          <a:p>
            <a:pPr lvl="1"/>
            <a:r>
              <a:rPr lang="en-US" dirty="0"/>
              <a:t>Type Rule: Both operands must have the same type, and the result has type </a:t>
            </a:r>
            <a:r>
              <a:rPr lang="en-US" dirty="0">
                <a:latin typeface="Consolas" panose="020B0609020204030204" pitchFamily="49" charset="0"/>
              </a:rPr>
              <a:t>Boolean</a:t>
            </a:r>
            <a:r>
              <a:rPr lang="en-US" dirty="0"/>
              <a:t>.</a:t>
            </a:r>
          </a:p>
          <a:p>
            <a:pPr lvl="1"/>
            <a:r>
              <a:rPr lang="en-US" dirty="0"/>
              <a:t>Type Rule: Only scalar types (</a:t>
            </a:r>
            <a:r>
              <a:rPr lang="en-US" dirty="0">
                <a:latin typeface="Consolas" panose="020B0609020204030204" pitchFamily="49" charset="0"/>
              </a:rPr>
              <a:t>Integer</a:t>
            </a:r>
            <a:r>
              <a:rPr lang="en-US" dirty="0"/>
              <a:t>, </a:t>
            </a:r>
            <a:r>
              <a:rPr lang="en-US" dirty="0">
                <a:latin typeface="Consolas" panose="020B0609020204030204" pitchFamily="49" charset="0"/>
              </a:rPr>
              <a:t>Char</a:t>
            </a:r>
            <a:r>
              <a:rPr lang="en-US" dirty="0"/>
              <a:t>, or </a:t>
            </a:r>
            <a:r>
              <a:rPr lang="en-US" dirty="0">
                <a:latin typeface="Consolas" panose="020B0609020204030204" pitchFamily="49" charset="0"/>
              </a:rPr>
              <a:t>Boolean</a:t>
            </a:r>
            <a:r>
              <a:rPr lang="en-US" dirty="0"/>
              <a:t>) are allowed for operands.  (For example, in CPRL, you can’t have a relational expression where both operands are arrays or string literals.)</a:t>
            </a:r>
          </a:p>
          <a:p>
            <a:r>
              <a:rPr lang="en-US" dirty="0" err="1">
                <a:latin typeface="Consolas" panose="020B0609020204030204" pitchFamily="49" charset="0"/>
              </a:rPr>
              <a:t>SingleVarDecl</a:t>
            </a:r>
            <a:endParaRPr lang="en-US" dirty="0">
              <a:latin typeface="Consolas" panose="020B0609020204030204" pitchFamily="49" charset="0"/>
            </a:endParaRPr>
          </a:p>
          <a:p>
            <a:pPr lvl="1"/>
            <a:r>
              <a:rPr lang="en-US" dirty="0"/>
              <a:t>Type Rule: If the declaration has an initialization value, the type of the value on the right side of the assignment symbol must be assignment compatible with the type of the variable being declared.</a:t>
            </a:r>
          </a:p>
          <a:p>
            <a:pPr lvl="2"/>
            <a:r>
              <a:rPr lang="en-US" dirty="0"/>
              <a:t>Similar to </a:t>
            </a:r>
            <a:r>
              <a:rPr lang="en-US" dirty="0">
                <a:latin typeface="Consolas" panose="020B0609020204030204" pitchFamily="49" charset="0"/>
              </a:rPr>
              <a:t>AssignmentStmt</a:t>
            </a:r>
            <a:r>
              <a:rPr lang="en-US" dirty="0"/>
              <a:t>, method </a:t>
            </a:r>
            <a:r>
              <a:rPr lang="en-US" dirty="0" err="1">
                <a:latin typeface="Consolas" panose="020B0609020204030204" pitchFamily="49" charset="0"/>
              </a:rPr>
              <a:t>matchTypes</a:t>
            </a:r>
            <a:r>
              <a:rPr lang="en-US" dirty="0">
                <a:latin typeface="Consolas" panose="020B0609020204030204" pitchFamily="49" charset="0"/>
              </a:rPr>
              <a:t>()</a:t>
            </a:r>
            <a:r>
              <a:rPr lang="en-US" dirty="0"/>
              <a:t> in class </a:t>
            </a:r>
            <a:r>
              <a:rPr lang="en-US" dirty="0">
                <a:latin typeface="Consolas" panose="020B0609020204030204" pitchFamily="49" charset="0"/>
              </a:rPr>
              <a:t>AST</a:t>
            </a:r>
            <a:r>
              <a:rPr lang="en-US" dirty="0"/>
              <a:t> can be used to check for assignment compatibility.</a:t>
            </a:r>
          </a:p>
        </p:txBody>
      </p:sp>
      <p:sp>
        <p:nvSpPr>
          <p:cNvPr id="17412" name="Footer Placeholder 3"/>
          <p:cNvSpPr>
            <a:spLocks noGrp="1"/>
          </p:cNvSpPr>
          <p:nvPr>
            <p:ph type="ftr" sz="quarter" idx="10"/>
          </p:nvPr>
        </p:nvSpPr>
        <p:spPr>
          <a:noFill/>
        </p:spPr>
        <p:txBody>
          <a:bodyPr/>
          <a:lstStyle/>
          <a:p>
            <a:r>
              <a:rPr lang="en-US"/>
              <a:t>©SoftMoore Consulting</a:t>
            </a:r>
          </a:p>
        </p:txBody>
      </p:sp>
      <p:sp>
        <p:nvSpPr>
          <p:cNvPr id="17413" name="Slide Number Placeholder 4"/>
          <p:cNvSpPr>
            <a:spLocks noGrp="1"/>
          </p:cNvSpPr>
          <p:nvPr>
            <p:ph type="sldNum" sz="quarter" idx="11"/>
          </p:nvPr>
        </p:nvSpPr>
        <p:spPr>
          <a:noFill/>
        </p:spPr>
        <p:txBody>
          <a:bodyPr/>
          <a:lstStyle/>
          <a:p>
            <a:r>
              <a:rPr lang="en-US"/>
              <a:t>Slide </a:t>
            </a:r>
            <a:fld id="{2CE4CF62-76A5-4B00-9BB0-C60722189635}" type="slidenum">
              <a:rPr lang="en-US" smtClean="0"/>
              <a:pPr/>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Footer Placeholder 3"/>
          <p:cNvSpPr>
            <a:spLocks noGrp="1"/>
          </p:cNvSpPr>
          <p:nvPr>
            <p:ph type="ftr" sz="quarter" idx="10"/>
          </p:nvPr>
        </p:nvSpPr>
        <p:spPr>
          <a:noFill/>
        </p:spPr>
        <p:txBody>
          <a:bodyPr/>
          <a:lstStyle/>
          <a:p>
            <a:r>
              <a:rPr lang="en-US"/>
              <a:t>©SoftMoore Consulting</a:t>
            </a:r>
          </a:p>
        </p:txBody>
      </p:sp>
      <p:sp>
        <p:nvSpPr>
          <p:cNvPr id="4099" name="Slide Number Placeholder 4"/>
          <p:cNvSpPr>
            <a:spLocks noGrp="1"/>
          </p:cNvSpPr>
          <p:nvPr>
            <p:ph type="sldNum" sz="quarter" idx="11"/>
          </p:nvPr>
        </p:nvSpPr>
        <p:spPr>
          <a:noFill/>
        </p:spPr>
        <p:txBody>
          <a:bodyPr/>
          <a:lstStyle/>
          <a:p>
            <a:r>
              <a:rPr lang="en-US"/>
              <a:t>Slide </a:t>
            </a:r>
            <a:fld id="{6454CC60-19A8-4D45-B33B-A2B2B5BE77B0}" type="slidenum">
              <a:rPr lang="en-US" smtClean="0"/>
              <a:pPr/>
              <a:t>2</a:t>
            </a:fld>
            <a:endParaRPr lang="en-US"/>
          </a:p>
        </p:txBody>
      </p:sp>
      <p:sp>
        <p:nvSpPr>
          <p:cNvPr id="4100" name="Rectangle 2"/>
          <p:cNvSpPr>
            <a:spLocks noGrp="1" noChangeArrowheads="1"/>
          </p:cNvSpPr>
          <p:nvPr>
            <p:ph type="title"/>
          </p:nvPr>
        </p:nvSpPr>
        <p:spPr/>
        <p:txBody>
          <a:bodyPr/>
          <a:lstStyle/>
          <a:p>
            <a:r>
              <a:rPr lang="en-US"/>
              <a:t>Specification of a Programming Language</a:t>
            </a:r>
          </a:p>
        </p:txBody>
      </p:sp>
      <p:sp>
        <p:nvSpPr>
          <p:cNvPr id="4101" name="Rectangle 3"/>
          <p:cNvSpPr>
            <a:spLocks noGrp="1" noChangeArrowheads="1"/>
          </p:cNvSpPr>
          <p:nvPr>
            <p:ph type="body" idx="1"/>
          </p:nvPr>
        </p:nvSpPr>
        <p:spPr/>
        <p:txBody>
          <a:bodyPr/>
          <a:lstStyle/>
          <a:p>
            <a:r>
              <a:rPr lang="en-US" dirty="0"/>
              <a:t>Syntax (form)</a:t>
            </a:r>
          </a:p>
          <a:p>
            <a:pPr lvl="1"/>
            <a:r>
              <a:rPr lang="en-US" dirty="0"/>
              <a:t>basic language symbols (or tokens)</a:t>
            </a:r>
          </a:p>
          <a:p>
            <a:pPr lvl="1"/>
            <a:r>
              <a:rPr lang="en-US" dirty="0"/>
              <a:t>allowed structure of symbols to form programs</a:t>
            </a:r>
          </a:p>
          <a:p>
            <a:pPr lvl="1"/>
            <a:r>
              <a:rPr lang="en-US" dirty="0"/>
              <a:t>specified by a context-free grammar</a:t>
            </a:r>
          </a:p>
          <a:p>
            <a:r>
              <a:rPr lang="en-US" dirty="0"/>
              <a:t>Contextual Constraints</a:t>
            </a:r>
          </a:p>
          <a:p>
            <a:pPr lvl="1"/>
            <a:r>
              <a:rPr lang="en-US" dirty="0"/>
              <a:t>program rules and restrictions that cannot be specified (or cannot be specified easily) in a context-free grammar</a:t>
            </a:r>
          </a:p>
          <a:p>
            <a:pPr lvl="1"/>
            <a:r>
              <a:rPr lang="en-US" dirty="0"/>
              <a:t>consist primarily of type and scope rules</a:t>
            </a:r>
          </a:p>
          <a:p>
            <a:r>
              <a:rPr lang="en-US" dirty="0"/>
              <a:t>Semantics (meaning)</a:t>
            </a:r>
          </a:p>
          <a:p>
            <a:pPr lvl="1"/>
            <a:r>
              <a:rPr lang="en-US" dirty="0"/>
              <a:t>behavior of program when it is run on a machine</a:t>
            </a:r>
          </a:p>
          <a:p>
            <a:pPr lvl="1"/>
            <a:r>
              <a:rPr lang="en-US" dirty="0"/>
              <a:t>usually specified informally</a:t>
            </a:r>
          </a:p>
          <a:p>
            <a:pPr lvl="1"/>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ooter Placeholder 3"/>
          <p:cNvSpPr>
            <a:spLocks noGrp="1"/>
          </p:cNvSpPr>
          <p:nvPr>
            <p:ph type="ftr" sz="quarter" idx="10"/>
          </p:nvPr>
        </p:nvSpPr>
        <p:spPr>
          <a:noFill/>
        </p:spPr>
        <p:txBody>
          <a:bodyPr/>
          <a:lstStyle/>
          <a:p>
            <a:r>
              <a:rPr lang="en-US"/>
              <a:t>©SoftMoore Consulting</a:t>
            </a:r>
          </a:p>
        </p:txBody>
      </p:sp>
      <p:sp>
        <p:nvSpPr>
          <p:cNvPr id="13315" name="Slide Number Placeholder 4"/>
          <p:cNvSpPr>
            <a:spLocks noGrp="1"/>
          </p:cNvSpPr>
          <p:nvPr>
            <p:ph type="sldNum" sz="quarter" idx="11"/>
          </p:nvPr>
        </p:nvSpPr>
        <p:spPr>
          <a:noFill/>
        </p:spPr>
        <p:txBody>
          <a:bodyPr/>
          <a:lstStyle/>
          <a:p>
            <a:r>
              <a:rPr lang="en-US"/>
              <a:t>Slide </a:t>
            </a:r>
            <a:fld id="{A86F7957-C1C0-42E2-9A28-4D40449B656E}" type="slidenum">
              <a:rPr lang="en-US" smtClean="0"/>
              <a:pPr/>
              <a:t>20</a:t>
            </a:fld>
            <a:endParaRPr lang="en-US"/>
          </a:p>
        </p:txBody>
      </p:sp>
      <p:sp>
        <p:nvSpPr>
          <p:cNvPr id="13316" name="Rectangle 2"/>
          <p:cNvSpPr>
            <a:spLocks noGrp="1" noChangeArrowheads="1"/>
          </p:cNvSpPr>
          <p:nvPr>
            <p:ph type="title"/>
          </p:nvPr>
        </p:nvSpPr>
        <p:spPr/>
        <p:txBody>
          <a:bodyPr/>
          <a:lstStyle/>
          <a:p>
            <a:r>
              <a:rPr lang="en-US" dirty="0"/>
              <a:t>Example: Constraint Checking</a:t>
            </a:r>
            <a:br>
              <a:rPr lang="en-US" dirty="0"/>
            </a:br>
            <a:r>
              <a:rPr lang="en-US" dirty="0"/>
              <a:t>for Class </a:t>
            </a:r>
            <a:r>
              <a:rPr lang="en-US" dirty="0" err="1">
                <a:latin typeface="Consolas" pitchFamily="49" charset="0"/>
              </a:rPr>
              <a:t>AssignmentStmt</a:t>
            </a:r>
            <a:endParaRPr lang="en-US" dirty="0">
              <a:latin typeface="Consolas" pitchFamily="49" charset="0"/>
            </a:endParaRPr>
          </a:p>
        </p:txBody>
      </p:sp>
      <p:sp>
        <p:nvSpPr>
          <p:cNvPr id="13317" name="Rectangle 3"/>
          <p:cNvSpPr>
            <a:spLocks noGrp="1" noChangeArrowheads="1"/>
          </p:cNvSpPr>
          <p:nvPr>
            <p:ph type="body" idx="1"/>
          </p:nvPr>
        </p:nvSpPr>
        <p:spPr>
          <a:xfrm>
            <a:off x="458788" y="1363663"/>
            <a:ext cx="8226425" cy="4935537"/>
          </a:xfrm>
        </p:spPr>
        <p:txBody>
          <a:bodyPr tIns="91440"/>
          <a:lstStyle/>
          <a:p>
            <a:pPr marL="182880" indent="0">
              <a:spcBef>
                <a:spcPts val="100"/>
              </a:spcBef>
              <a:buFontTx/>
              <a:buNone/>
            </a:pPr>
            <a:r>
              <a:rPr lang="en-US" sz="1800" dirty="0">
                <a:latin typeface="Consolas" pitchFamily="49" charset="0"/>
              </a:rPr>
              <a:t>@Override</a:t>
            </a:r>
          </a:p>
          <a:p>
            <a:pPr marL="182880" indent="0">
              <a:spcBef>
                <a:spcPts val="100"/>
              </a:spcBef>
              <a:buFontTx/>
              <a:buNone/>
            </a:pPr>
            <a:r>
              <a:rPr lang="en-US" sz="1800" dirty="0">
                <a:latin typeface="Consolas" pitchFamily="49" charset="0"/>
              </a:rPr>
              <a:t>public void checkConstraints()</a:t>
            </a:r>
          </a:p>
          <a:p>
            <a:pPr marL="182880" indent="0">
              <a:spcBef>
                <a:spcPts val="100"/>
              </a:spcBef>
              <a:buFontTx/>
              <a:buNone/>
            </a:pPr>
            <a:r>
              <a:rPr lang="en-US" sz="1800" dirty="0">
                <a:latin typeface="Consolas" pitchFamily="49" charset="0"/>
              </a:rPr>
              <a:t>  {</a:t>
            </a:r>
          </a:p>
          <a:p>
            <a:pPr marL="182880" indent="0">
              <a:spcBef>
                <a:spcPts val="100"/>
              </a:spcBef>
              <a:buFontTx/>
              <a:buNone/>
            </a:pPr>
            <a:r>
              <a:rPr lang="en-US" sz="1800" dirty="0">
                <a:latin typeface="Consolas" pitchFamily="49" charset="0"/>
              </a:rPr>
              <a:t>    try</a:t>
            </a:r>
          </a:p>
          <a:p>
            <a:pPr marL="182880" indent="0">
              <a:spcBef>
                <a:spcPts val="100"/>
              </a:spcBef>
              <a:buFontTx/>
              <a:buNone/>
            </a:pPr>
            <a:r>
              <a:rPr lang="en-US" sz="1800" dirty="0">
                <a:latin typeface="Consolas" pitchFamily="49" charset="0"/>
              </a:rPr>
              <a:t>      {</a:t>
            </a:r>
          </a:p>
          <a:p>
            <a:pPr marL="182880" indent="0">
              <a:spcBef>
                <a:spcPts val="100"/>
              </a:spcBef>
              <a:buFontTx/>
              <a:buNone/>
            </a:pPr>
            <a:r>
              <a:rPr lang="en-US" sz="1800" dirty="0">
                <a:latin typeface="Consolas" pitchFamily="49" charset="0"/>
              </a:rPr>
              <a:t>        </a:t>
            </a:r>
            <a:r>
              <a:rPr lang="en-US" sz="1800" dirty="0" err="1">
                <a:latin typeface="Consolas" pitchFamily="49" charset="0"/>
              </a:rPr>
              <a:t>expr.checkConstraints</a:t>
            </a:r>
            <a:r>
              <a:rPr lang="en-US" sz="1800" dirty="0">
                <a:latin typeface="Consolas" pitchFamily="49" charset="0"/>
              </a:rPr>
              <a:t>();</a:t>
            </a:r>
          </a:p>
          <a:p>
            <a:pPr marL="182880" indent="0">
              <a:spcBef>
                <a:spcPts val="100"/>
              </a:spcBef>
              <a:buFontTx/>
              <a:buNone/>
            </a:pPr>
            <a:r>
              <a:rPr lang="en-US" sz="1800" dirty="0">
                <a:latin typeface="Consolas" pitchFamily="49" charset="0"/>
              </a:rPr>
              <a:t>        </a:t>
            </a:r>
            <a:r>
              <a:rPr lang="en-US" sz="1800" dirty="0" err="1">
                <a:latin typeface="Consolas" pitchFamily="49" charset="0"/>
              </a:rPr>
              <a:t>variable.checkConstraints</a:t>
            </a:r>
            <a:r>
              <a:rPr lang="en-US" sz="1800" dirty="0">
                <a:latin typeface="Consolas" pitchFamily="49" charset="0"/>
              </a:rPr>
              <a:t>();</a:t>
            </a:r>
          </a:p>
          <a:p>
            <a:pPr marL="182880" indent="0">
              <a:spcBef>
                <a:spcPts val="100"/>
              </a:spcBef>
              <a:buFontTx/>
              <a:buNone/>
            </a:pPr>
            <a:endParaRPr lang="en-US" sz="1800" dirty="0">
              <a:latin typeface="Consolas" pitchFamily="49" charset="0"/>
            </a:endParaRPr>
          </a:p>
          <a:p>
            <a:pPr marL="182880" indent="0">
              <a:spcBef>
                <a:spcPts val="100"/>
              </a:spcBef>
              <a:buFontTx/>
              <a:buNone/>
            </a:pPr>
            <a:r>
              <a:rPr lang="en-US" sz="1800" dirty="0">
                <a:latin typeface="Consolas" pitchFamily="49" charset="0"/>
              </a:rPr>
              <a:t>        if (!matchTypes(</a:t>
            </a:r>
            <a:r>
              <a:rPr lang="en-US" sz="1800" dirty="0" err="1">
                <a:latin typeface="Consolas" pitchFamily="49" charset="0"/>
              </a:rPr>
              <a:t>variable.getType</a:t>
            </a:r>
            <a:r>
              <a:rPr lang="en-US" sz="1800" dirty="0">
                <a:latin typeface="Consolas" pitchFamily="49" charset="0"/>
              </a:rPr>
              <a:t>(), expr)</a:t>
            </a:r>
          </a:p>
          <a:p>
            <a:pPr marL="182880" indent="0">
              <a:spcBef>
                <a:spcPts val="100"/>
              </a:spcBef>
              <a:buFontTx/>
              <a:buNone/>
            </a:pPr>
            <a:r>
              <a:rPr lang="en-US" sz="1800" dirty="0">
                <a:latin typeface="Consolas" pitchFamily="49" charset="0"/>
              </a:rPr>
              <a:t>          {</a:t>
            </a:r>
          </a:p>
          <a:p>
            <a:pPr marL="182880" indent="0">
              <a:spcBef>
                <a:spcPts val="100"/>
              </a:spcBef>
              <a:buFontTx/>
              <a:buNone/>
            </a:pPr>
            <a:r>
              <a:rPr lang="en-US" sz="1800" dirty="0">
                <a:latin typeface="Consolas" pitchFamily="49" charset="0"/>
              </a:rPr>
              <a:t>            var </a:t>
            </a:r>
            <a:r>
              <a:rPr lang="en-US" sz="1800" dirty="0" err="1">
                <a:latin typeface="Consolas" pitchFamily="49" charset="0"/>
              </a:rPr>
              <a:t>errorMsg</a:t>
            </a:r>
            <a:r>
              <a:rPr lang="en-US" sz="1800" dirty="0">
                <a:latin typeface="Consolas" pitchFamily="49" charset="0"/>
              </a:rPr>
              <a:t> = "Type mismatch ...";</a:t>
            </a:r>
          </a:p>
          <a:p>
            <a:pPr marL="182880" indent="0">
              <a:spcBef>
                <a:spcPts val="100"/>
              </a:spcBef>
              <a:buFontTx/>
              <a:buNone/>
            </a:pPr>
            <a:r>
              <a:rPr lang="en-US" sz="1800" dirty="0">
                <a:latin typeface="Consolas" pitchFamily="49" charset="0"/>
              </a:rPr>
              <a:t>            throw error(assignPosition, </a:t>
            </a:r>
            <a:r>
              <a:rPr lang="en-US" sz="1800" dirty="0" err="1">
                <a:latin typeface="Consolas" pitchFamily="49" charset="0"/>
              </a:rPr>
              <a:t>errorMsg</a:t>
            </a:r>
            <a:r>
              <a:rPr lang="en-US" sz="1800" dirty="0">
                <a:latin typeface="Consolas" pitchFamily="49" charset="0"/>
              </a:rPr>
              <a:t>);</a:t>
            </a:r>
          </a:p>
          <a:p>
            <a:pPr marL="182880" indent="0">
              <a:spcBef>
                <a:spcPts val="100"/>
              </a:spcBef>
              <a:buFontTx/>
              <a:buNone/>
            </a:pPr>
            <a:r>
              <a:rPr lang="en-US" sz="1800" dirty="0">
                <a:latin typeface="Consolas" pitchFamily="49" charset="0"/>
              </a:rPr>
              <a:t>          }</a:t>
            </a:r>
          </a:p>
          <a:p>
            <a:pPr marL="182880" indent="0">
              <a:spcBef>
                <a:spcPts val="100"/>
              </a:spcBef>
              <a:buFontTx/>
              <a:buNone/>
            </a:pPr>
            <a:r>
              <a:rPr lang="en-US" sz="1800" dirty="0">
                <a:latin typeface="Consolas" pitchFamily="49" charset="0"/>
              </a:rPr>
              <a:t>      }</a:t>
            </a:r>
          </a:p>
          <a:p>
            <a:pPr marL="182880" indent="0">
              <a:spcBef>
                <a:spcPts val="100"/>
              </a:spcBef>
              <a:buFontTx/>
              <a:buNone/>
            </a:pPr>
            <a:endParaRPr lang="en-US" sz="1800" dirty="0">
              <a:latin typeface="Consolas" pitchFamily="49" charset="0"/>
            </a:endParaRPr>
          </a:p>
        </p:txBody>
      </p:sp>
      <p:sp>
        <p:nvSpPr>
          <p:cNvPr id="6" name="TextBox 5"/>
          <p:cNvSpPr txBox="1"/>
          <p:nvPr/>
        </p:nvSpPr>
        <p:spPr>
          <a:xfrm>
            <a:off x="3222913" y="5929868"/>
            <a:ext cx="2698175" cy="369332"/>
          </a:xfrm>
          <a:prstGeom prst="rect">
            <a:avLst/>
          </a:prstGeom>
          <a:noFill/>
        </p:spPr>
        <p:txBody>
          <a:bodyPr wrap="none" rtlCol="0">
            <a:spAutoFit/>
          </a:bodyPr>
          <a:lstStyle/>
          <a:p>
            <a:r>
              <a:rPr lang="en-US" sz="1800" dirty="0"/>
              <a:t>(continued on next slide)</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ooter Placeholder 3"/>
          <p:cNvSpPr>
            <a:spLocks noGrp="1"/>
          </p:cNvSpPr>
          <p:nvPr>
            <p:ph type="ftr" sz="quarter" idx="10"/>
          </p:nvPr>
        </p:nvSpPr>
        <p:spPr>
          <a:noFill/>
        </p:spPr>
        <p:txBody>
          <a:bodyPr/>
          <a:lstStyle/>
          <a:p>
            <a:r>
              <a:rPr lang="en-US"/>
              <a:t>©SoftMoore Consulting</a:t>
            </a:r>
          </a:p>
        </p:txBody>
      </p:sp>
      <p:sp>
        <p:nvSpPr>
          <p:cNvPr id="13315" name="Slide Number Placeholder 4"/>
          <p:cNvSpPr>
            <a:spLocks noGrp="1"/>
          </p:cNvSpPr>
          <p:nvPr>
            <p:ph type="sldNum" sz="quarter" idx="11"/>
          </p:nvPr>
        </p:nvSpPr>
        <p:spPr>
          <a:noFill/>
        </p:spPr>
        <p:txBody>
          <a:bodyPr/>
          <a:lstStyle/>
          <a:p>
            <a:r>
              <a:rPr lang="en-US"/>
              <a:t>Slide </a:t>
            </a:r>
            <a:fld id="{A86F7957-C1C0-42E2-9A28-4D40449B656E}" type="slidenum">
              <a:rPr lang="en-US" smtClean="0"/>
              <a:pPr/>
              <a:t>21</a:t>
            </a:fld>
            <a:endParaRPr lang="en-US"/>
          </a:p>
        </p:txBody>
      </p:sp>
      <p:sp>
        <p:nvSpPr>
          <p:cNvPr id="13316" name="Rectangle 2"/>
          <p:cNvSpPr>
            <a:spLocks noGrp="1" noChangeArrowheads="1"/>
          </p:cNvSpPr>
          <p:nvPr>
            <p:ph type="title"/>
          </p:nvPr>
        </p:nvSpPr>
        <p:spPr/>
        <p:txBody>
          <a:bodyPr/>
          <a:lstStyle/>
          <a:p>
            <a:r>
              <a:rPr lang="en-US" dirty="0"/>
              <a:t>Example: Constraint Checking</a:t>
            </a:r>
            <a:br>
              <a:rPr lang="en-US" dirty="0"/>
            </a:br>
            <a:r>
              <a:rPr lang="en-US" dirty="0"/>
              <a:t>for Class </a:t>
            </a:r>
            <a:r>
              <a:rPr lang="en-US" dirty="0" err="1">
                <a:latin typeface="Consolas" pitchFamily="49" charset="0"/>
              </a:rPr>
              <a:t>AssignmentStmt</a:t>
            </a:r>
            <a:r>
              <a:rPr lang="en-US" dirty="0">
                <a:latin typeface="Consolas" pitchFamily="49" charset="0"/>
              </a:rPr>
              <a:t> </a:t>
            </a:r>
            <a:r>
              <a:rPr lang="en-US" sz="2400" dirty="0"/>
              <a:t>(continued)</a:t>
            </a:r>
            <a:endParaRPr lang="en-US" dirty="0"/>
          </a:p>
        </p:txBody>
      </p:sp>
      <p:sp>
        <p:nvSpPr>
          <p:cNvPr id="13317" name="Rectangle 3"/>
          <p:cNvSpPr>
            <a:spLocks noGrp="1" noChangeArrowheads="1"/>
          </p:cNvSpPr>
          <p:nvPr>
            <p:ph type="body" idx="1"/>
          </p:nvPr>
        </p:nvSpPr>
        <p:spPr/>
        <p:txBody>
          <a:bodyPr tIns="91440"/>
          <a:lstStyle/>
          <a:p>
            <a:pPr marL="182880" indent="0">
              <a:spcBef>
                <a:spcPts val="100"/>
              </a:spcBef>
              <a:buFontTx/>
              <a:buNone/>
            </a:pPr>
            <a:r>
              <a:rPr lang="en-US" sz="1800" dirty="0">
                <a:latin typeface="Consolas" pitchFamily="49" charset="0"/>
              </a:rPr>
              <a:t>    catch (</a:t>
            </a:r>
            <a:r>
              <a:rPr lang="en-US" sz="1800" dirty="0" err="1">
                <a:latin typeface="Consolas" pitchFamily="49" charset="0"/>
              </a:rPr>
              <a:t>ConstraintException</a:t>
            </a:r>
            <a:r>
              <a:rPr lang="en-US" sz="1800" dirty="0">
                <a:latin typeface="Consolas" pitchFamily="49" charset="0"/>
              </a:rPr>
              <a:t> e)</a:t>
            </a:r>
          </a:p>
          <a:p>
            <a:pPr marL="182880" indent="0">
              <a:spcBef>
                <a:spcPts val="100"/>
              </a:spcBef>
              <a:buFontTx/>
              <a:buNone/>
            </a:pPr>
            <a:r>
              <a:rPr lang="en-US" sz="1800" dirty="0">
                <a:latin typeface="Consolas" pitchFamily="49" charset="0"/>
              </a:rPr>
              <a:t>      {</a:t>
            </a:r>
          </a:p>
          <a:p>
            <a:pPr marL="182880" indent="0">
              <a:spcBef>
                <a:spcPts val="100"/>
              </a:spcBef>
              <a:buFontTx/>
              <a:buNone/>
            </a:pPr>
            <a:r>
              <a:rPr lang="en-US" sz="1800" dirty="0">
                <a:latin typeface="Consolas" pitchFamily="49" charset="0"/>
              </a:rPr>
              <a:t>        </a:t>
            </a:r>
            <a:r>
              <a:rPr lang="en-US" sz="1800" dirty="0" err="1">
                <a:latin typeface="Consolas" pitchFamily="49" charset="0"/>
              </a:rPr>
              <a:t>getErrorHandler</a:t>
            </a:r>
            <a:r>
              <a:rPr lang="en-US" sz="1800" dirty="0">
                <a:latin typeface="Consolas" pitchFamily="49" charset="0"/>
              </a:rPr>
              <a:t>().</a:t>
            </a:r>
            <a:r>
              <a:rPr lang="en-US" sz="1800" dirty="0" err="1">
                <a:latin typeface="Consolas" pitchFamily="49" charset="0"/>
              </a:rPr>
              <a:t>reportError</a:t>
            </a:r>
            <a:r>
              <a:rPr lang="en-US" sz="1800" dirty="0">
                <a:latin typeface="Consolas" pitchFamily="49" charset="0"/>
              </a:rPr>
              <a:t>(e);</a:t>
            </a:r>
          </a:p>
          <a:p>
            <a:pPr marL="182880" indent="0">
              <a:spcBef>
                <a:spcPts val="100"/>
              </a:spcBef>
              <a:buFontTx/>
              <a:buNone/>
            </a:pPr>
            <a:r>
              <a:rPr lang="en-US" sz="1800" dirty="0">
                <a:latin typeface="Consolas" pitchFamily="49" charset="0"/>
              </a:rPr>
              <a:t>      }</a:t>
            </a:r>
          </a:p>
          <a:p>
            <a:pPr marL="182880" indent="0">
              <a:spcBef>
                <a:spcPts val="100"/>
              </a:spcBef>
              <a:buFontTx/>
              <a:buNone/>
            </a:pPr>
            <a:r>
              <a:rPr lang="en-US" sz="1800" dirty="0">
                <a:latin typeface="Consolas" pitchFamily="49" charset="0"/>
              </a:rPr>
              <a:t>  }</a:t>
            </a:r>
          </a:p>
          <a:p>
            <a:pPr marL="182880" indent="0">
              <a:spcBef>
                <a:spcPts val="100"/>
              </a:spcBef>
              <a:buFontTx/>
              <a:buNone/>
            </a:pPr>
            <a:endParaRPr lang="en-US" sz="1800" dirty="0">
              <a:latin typeface="Consolas" pitchFamily="49"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dirty="0"/>
              <a:t>Example: Constraint Checking</a:t>
            </a:r>
            <a:br>
              <a:rPr lang="en-US" dirty="0"/>
            </a:br>
            <a:r>
              <a:rPr lang="en-US" dirty="0"/>
              <a:t>for Class </a:t>
            </a:r>
            <a:r>
              <a:rPr lang="en-US" dirty="0" err="1">
                <a:latin typeface="Consolas" pitchFamily="49" charset="0"/>
                <a:cs typeface="Consolas" pitchFamily="49" charset="0"/>
              </a:rPr>
              <a:t>NegationExpr</a:t>
            </a:r>
            <a:endParaRPr lang="en-US" dirty="0">
              <a:latin typeface="Consolas" pitchFamily="49" charset="0"/>
              <a:cs typeface="Consolas" pitchFamily="49" charset="0"/>
            </a:endParaRPr>
          </a:p>
        </p:txBody>
      </p:sp>
      <p:sp>
        <p:nvSpPr>
          <p:cNvPr id="13315" name="Content Placeholder 2"/>
          <p:cNvSpPr>
            <a:spLocks noGrp="1"/>
          </p:cNvSpPr>
          <p:nvPr>
            <p:ph idx="1"/>
          </p:nvPr>
        </p:nvSpPr>
        <p:spPr>
          <a:xfrm>
            <a:off x="381000" y="1363663"/>
            <a:ext cx="8595360" cy="4935537"/>
          </a:xfrm>
        </p:spPr>
        <p:txBody>
          <a:bodyPr tIns="91440"/>
          <a:lstStyle/>
          <a:p>
            <a:pPr marL="182880" indent="0">
              <a:spcBef>
                <a:spcPct val="0"/>
              </a:spcBef>
              <a:buFontTx/>
              <a:buNone/>
              <a:defRPr/>
            </a:pPr>
            <a:r>
              <a:rPr lang="en-US" sz="1800" dirty="0">
                <a:latin typeface="Consolas" pitchFamily="49" charset="0"/>
              </a:rPr>
              <a:t>@Override</a:t>
            </a:r>
          </a:p>
          <a:p>
            <a:pPr marL="182880" indent="0">
              <a:spcBef>
                <a:spcPct val="0"/>
              </a:spcBef>
              <a:buFontTx/>
              <a:buNone/>
              <a:defRPr/>
            </a:pPr>
            <a:r>
              <a:rPr lang="en-US" sz="1800" dirty="0">
                <a:latin typeface="Consolas" pitchFamily="49" charset="0"/>
              </a:rPr>
              <a:t>public void checkConstraints()</a:t>
            </a:r>
          </a:p>
          <a:p>
            <a:pPr marL="182880" indent="0">
              <a:spcBef>
                <a:spcPct val="0"/>
              </a:spcBef>
              <a:buFontTx/>
              <a:buNone/>
              <a:defRPr/>
            </a:pPr>
            <a:r>
              <a:rPr lang="en-US" sz="1800" dirty="0">
                <a:latin typeface="Consolas" pitchFamily="49" charset="0"/>
              </a:rPr>
              <a:t>  {</a:t>
            </a:r>
          </a:p>
          <a:p>
            <a:pPr marL="182880" indent="0">
              <a:spcBef>
                <a:spcPct val="0"/>
              </a:spcBef>
              <a:buFontTx/>
              <a:buNone/>
              <a:defRPr/>
            </a:pPr>
            <a:r>
              <a:rPr lang="en-US" sz="1800" dirty="0">
                <a:latin typeface="Consolas" pitchFamily="49" charset="0"/>
              </a:rPr>
              <a:t>    try</a:t>
            </a:r>
          </a:p>
          <a:p>
            <a:pPr marL="182880" indent="0">
              <a:spcBef>
                <a:spcPct val="0"/>
              </a:spcBef>
              <a:buFontTx/>
              <a:buNone/>
              <a:defRPr/>
            </a:pPr>
            <a:r>
              <a:rPr lang="en-US" sz="1800" dirty="0">
                <a:latin typeface="Consolas" pitchFamily="49" charset="0"/>
              </a:rPr>
              <a:t>      {</a:t>
            </a:r>
          </a:p>
          <a:p>
            <a:pPr marL="182880" indent="0">
              <a:spcBef>
                <a:spcPct val="0"/>
              </a:spcBef>
              <a:buFontTx/>
              <a:buNone/>
              <a:defRPr/>
            </a:pPr>
            <a:r>
              <a:rPr lang="en-US" sz="1800" dirty="0">
                <a:latin typeface="Consolas" pitchFamily="49" charset="0"/>
              </a:rPr>
              <a:t>        var operand = </a:t>
            </a:r>
            <a:r>
              <a:rPr lang="en-US" sz="1800" dirty="0" err="1">
                <a:latin typeface="Consolas" pitchFamily="49" charset="0"/>
              </a:rPr>
              <a:t>getOperand</a:t>
            </a:r>
            <a:r>
              <a:rPr lang="en-US" sz="1800" dirty="0">
                <a:latin typeface="Consolas" pitchFamily="49" charset="0"/>
              </a:rPr>
              <a:t>();</a:t>
            </a:r>
          </a:p>
          <a:p>
            <a:pPr marL="182880" indent="0">
              <a:spcBef>
                <a:spcPct val="0"/>
              </a:spcBef>
              <a:buFontTx/>
              <a:buNone/>
              <a:defRPr/>
            </a:pPr>
            <a:r>
              <a:rPr lang="en-US" sz="1800" dirty="0">
                <a:latin typeface="Consolas" pitchFamily="49" charset="0"/>
              </a:rPr>
              <a:t>        </a:t>
            </a:r>
            <a:r>
              <a:rPr lang="en-US" sz="1800" dirty="0" err="1">
                <a:latin typeface="Consolas" pitchFamily="49" charset="0"/>
              </a:rPr>
              <a:t>operand.checkConstraints</a:t>
            </a:r>
            <a:r>
              <a:rPr lang="en-US" sz="1800" dirty="0">
                <a:latin typeface="Consolas" pitchFamily="49" charset="0"/>
              </a:rPr>
              <a:t>();</a:t>
            </a:r>
          </a:p>
          <a:p>
            <a:pPr marL="182880" indent="0">
              <a:spcBef>
                <a:spcPct val="0"/>
              </a:spcBef>
              <a:buFontTx/>
              <a:buNone/>
              <a:defRPr/>
            </a:pPr>
            <a:endParaRPr lang="en-US" sz="1800" dirty="0">
              <a:latin typeface="Consolas" pitchFamily="49" charset="0"/>
            </a:endParaRPr>
          </a:p>
          <a:p>
            <a:pPr marL="182880" indent="0">
              <a:spcBef>
                <a:spcPct val="0"/>
              </a:spcBef>
              <a:buFontTx/>
              <a:buNone/>
              <a:defRPr/>
            </a:pPr>
            <a:r>
              <a:rPr lang="en-US" sz="1800" dirty="0">
                <a:latin typeface="Consolas" pitchFamily="49" charset="0"/>
              </a:rPr>
              <a:t>        </a:t>
            </a:r>
            <a:r>
              <a:rPr lang="en-US" sz="1800">
                <a:latin typeface="Consolas" pitchFamily="49" charset="0"/>
              </a:rPr>
              <a:t>// negation </a:t>
            </a:r>
            <a:r>
              <a:rPr lang="en-US" sz="1800" dirty="0">
                <a:latin typeface="Consolas" pitchFamily="49" charset="0"/>
              </a:rPr>
              <a:t>can only be applied to an integer expression</a:t>
            </a:r>
          </a:p>
          <a:p>
            <a:pPr marL="182880" indent="0">
              <a:spcBef>
                <a:spcPct val="0"/>
              </a:spcBef>
              <a:buFontTx/>
              <a:buNone/>
              <a:defRPr/>
            </a:pPr>
            <a:r>
              <a:rPr lang="en-US" sz="1800" dirty="0">
                <a:latin typeface="Consolas" pitchFamily="49" charset="0"/>
              </a:rPr>
              <a:t>        if (</a:t>
            </a:r>
            <a:r>
              <a:rPr lang="en-US" sz="1800" dirty="0" err="1">
                <a:latin typeface="Consolas" pitchFamily="49" charset="0"/>
              </a:rPr>
              <a:t>operand.getType</a:t>
            </a:r>
            <a:r>
              <a:rPr lang="en-US" sz="1800" dirty="0">
                <a:latin typeface="Consolas" pitchFamily="49" charset="0"/>
              </a:rPr>
              <a:t>() != </a:t>
            </a:r>
            <a:r>
              <a:rPr lang="en-US" sz="1800" dirty="0" err="1">
                <a:latin typeface="Consolas" pitchFamily="49" charset="0"/>
              </a:rPr>
              <a:t>Type.Integer</a:t>
            </a:r>
            <a:r>
              <a:rPr lang="en-US" sz="1800" dirty="0">
                <a:latin typeface="Consolas" pitchFamily="49" charset="0"/>
              </a:rPr>
              <a:t>)</a:t>
            </a:r>
          </a:p>
          <a:p>
            <a:pPr marL="182880" indent="0">
              <a:spcBef>
                <a:spcPct val="0"/>
              </a:spcBef>
              <a:buFontTx/>
              <a:buNone/>
              <a:defRPr/>
            </a:pPr>
            <a:r>
              <a:rPr lang="en-US" sz="1800" dirty="0">
                <a:latin typeface="Consolas" pitchFamily="49" charset="0"/>
              </a:rPr>
              <a:t>          {</a:t>
            </a:r>
          </a:p>
          <a:p>
            <a:pPr marL="182880" indent="0">
              <a:spcBef>
                <a:spcPct val="0"/>
              </a:spcBef>
              <a:buFontTx/>
              <a:buNone/>
              <a:defRPr/>
            </a:pPr>
            <a:r>
              <a:rPr lang="en-US" sz="1800" dirty="0">
                <a:latin typeface="Consolas" pitchFamily="49" charset="0"/>
              </a:rPr>
              <a:t>            var </a:t>
            </a:r>
            <a:r>
              <a:rPr lang="en-US" sz="1800" dirty="0" err="1">
                <a:latin typeface="Consolas" pitchFamily="49" charset="0"/>
              </a:rPr>
              <a:t>errorMsg</a:t>
            </a:r>
            <a:r>
              <a:rPr lang="en-US" sz="1800" dirty="0">
                <a:latin typeface="Consolas" pitchFamily="49" charset="0"/>
              </a:rPr>
              <a:t> = "Expression following ...";</a:t>
            </a:r>
          </a:p>
          <a:p>
            <a:pPr marL="182880" indent="0">
              <a:spcBef>
                <a:spcPct val="0"/>
              </a:spcBef>
              <a:buFontTx/>
              <a:buNone/>
              <a:defRPr/>
            </a:pPr>
            <a:r>
              <a:rPr lang="en-US" sz="1800" dirty="0">
                <a:latin typeface="Consolas" pitchFamily="49" charset="0"/>
              </a:rPr>
              <a:t>            throw error(</a:t>
            </a:r>
            <a:r>
              <a:rPr lang="en-US" sz="1800" dirty="0" err="1">
                <a:latin typeface="Consolas" pitchFamily="49" charset="0"/>
              </a:rPr>
              <a:t>operand.getPosition</a:t>
            </a:r>
            <a:r>
              <a:rPr lang="en-US" sz="1800" dirty="0">
                <a:latin typeface="Consolas" pitchFamily="49" charset="0"/>
              </a:rPr>
              <a:t>(), </a:t>
            </a:r>
            <a:r>
              <a:rPr lang="en-US" sz="1800" dirty="0" err="1">
                <a:latin typeface="Consolas" pitchFamily="49" charset="0"/>
              </a:rPr>
              <a:t>errorMsg</a:t>
            </a:r>
            <a:r>
              <a:rPr lang="en-US" sz="1800" dirty="0">
                <a:latin typeface="Consolas" pitchFamily="49" charset="0"/>
              </a:rPr>
              <a:t>);</a:t>
            </a:r>
          </a:p>
          <a:p>
            <a:pPr marL="182880" indent="0">
              <a:spcBef>
                <a:spcPct val="0"/>
              </a:spcBef>
              <a:buFontTx/>
              <a:buNone/>
              <a:defRPr/>
            </a:pPr>
            <a:r>
              <a:rPr lang="en-US" sz="1800" dirty="0">
                <a:latin typeface="Consolas" pitchFamily="49" charset="0"/>
              </a:rPr>
              <a:t>          }</a:t>
            </a:r>
          </a:p>
          <a:p>
            <a:pPr marL="182880" indent="0">
              <a:spcBef>
                <a:spcPct val="0"/>
              </a:spcBef>
              <a:buFontTx/>
              <a:buNone/>
              <a:defRPr/>
            </a:pPr>
            <a:r>
              <a:rPr lang="en-US" sz="1800" dirty="0">
                <a:latin typeface="Consolas" pitchFamily="49" charset="0"/>
              </a:rPr>
              <a:t>      }</a:t>
            </a:r>
          </a:p>
        </p:txBody>
      </p:sp>
      <p:sp>
        <p:nvSpPr>
          <p:cNvPr id="14340" name="Footer Placeholder 3"/>
          <p:cNvSpPr>
            <a:spLocks noGrp="1"/>
          </p:cNvSpPr>
          <p:nvPr>
            <p:ph type="ftr" sz="quarter" idx="10"/>
          </p:nvPr>
        </p:nvSpPr>
        <p:spPr>
          <a:noFill/>
        </p:spPr>
        <p:txBody>
          <a:bodyPr/>
          <a:lstStyle/>
          <a:p>
            <a:r>
              <a:rPr lang="en-US"/>
              <a:t>©SoftMoore Consulting</a:t>
            </a:r>
          </a:p>
        </p:txBody>
      </p:sp>
      <p:sp>
        <p:nvSpPr>
          <p:cNvPr id="14341" name="Slide Number Placeholder 4"/>
          <p:cNvSpPr>
            <a:spLocks noGrp="1"/>
          </p:cNvSpPr>
          <p:nvPr>
            <p:ph type="sldNum" sz="quarter" idx="11"/>
          </p:nvPr>
        </p:nvSpPr>
        <p:spPr>
          <a:noFill/>
        </p:spPr>
        <p:txBody>
          <a:bodyPr/>
          <a:lstStyle/>
          <a:p>
            <a:r>
              <a:rPr lang="en-US"/>
              <a:t>Slide </a:t>
            </a:r>
            <a:fld id="{A71F4957-66D9-4E20-8B82-6B061951C483}" type="slidenum">
              <a:rPr lang="en-US" smtClean="0"/>
              <a:pPr/>
              <a:t>22</a:t>
            </a:fld>
            <a:endParaRPr lang="en-US"/>
          </a:p>
        </p:txBody>
      </p:sp>
      <p:sp>
        <p:nvSpPr>
          <p:cNvPr id="7" name="TextBox 6"/>
          <p:cNvSpPr txBox="1"/>
          <p:nvPr/>
        </p:nvSpPr>
        <p:spPr>
          <a:xfrm>
            <a:off x="3222913" y="5929868"/>
            <a:ext cx="2698175" cy="369332"/>
          </a:xfrm>
          <a:prstGeom prst="rect">
            <a:avLst/>
          </a:prstGeom>
          <a:noFill/>
        </p:spPr>
        <p:txBody>
          <a:bodyPr wrap="none" rtlCol="0">
            <a:spAutoFit/>
          </a:bodyPr>
          <a:lstStyle/>
          <a:p>
            <a:r>
              <a:rPr lang="en-US" sz="1800" dirty="0"/>
              <a:t>(continued on next slide)</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dirty="0"/>
              <a:t>Example: Constraint Checking</a:t>
            </a:r>
            <a:br>
              <a:rPr lang="en-US" dirty="0"/>
            </a:br>
            <a:r>
              <a:rPr lang="en-US" dirty="0"/>
              <a:t>for Class </a:t>
            </a:r>
            <a:r>
              <a:rPr lang="en-US" dirty="0" err="1">
                <a:latin typeface="Consolas" pitchFamily="49" charset="0"/>
                <a:cs typeface="Consolas" pitchFamily="49" charset="0"/>
              </a:rPr>
              <a:t>NegationExpr</a:t>
            </a:r>
            <a:r>
              <a:rPr lang="en-US" dirty="0"/>
              <a:t> </a:t>
            </a:r>
            <a:r>
              <a:rPr lang="en-US" sz="2400" dirty="0"/>
              <a:t>(continued)</a:t>
            </a:r>
            <a:endParaRPr lang="en-US" dirty="0">
              <a:latin typeface="Consolas" pitchFamily="49" charset="0"/>
              <a:cs typeface="Consolas" pitchFamily="49" charset="0"/>
            </a:endParaRPr>
          </a:p>
        </p:txBody>
      </p:sp>
      <p:sp>
        <p:nvSpPr>
          <p:cNvPr id="13315" name="Content Placeholder 2"/>
          <p:cNvSpPr>
            <a:spLocks noGrp="1"/>
          </p:cNvSpPr>
          <p:nvPr>
            <p:ph idx="1"/>
          </p:nvPr>
        </p:nvSpPr>
        <p:spPr/>
        <p:txBody>
          <a:bodyPr tIns="91440"/>
          <a:lstStyle/>
          <a:p>
            <a:pPr marL="182880" indent="0">
              <a:spcBef>
                <a:spcPct val="0"/>
              </a:spcBef>
              <a:buFontTx/>
              <a:buNone/>
              <a:defRPr/>
            </a:pPr>
            <a:r>
              <a:rPr lang="en-US" sz="1800" dirty="0">
                <a:latin typeface="Consolas" pitchFamily="49" charset="0"/>
              </a:rPr>
              <a:t>    catch (</a:t>
            </a:r>
            <a:r>
              <a:rPr lang="en-US" sz="1800" dirty="0" err="1">
                <a:latin typeface="Consolas" pitchFamily="49" charset="0"/>
              </a:rPr>
              <a:t>ConstraintException</a:t>
            </a:r>
            <a:r>
              <a:rPr lang="en-US" sz="1800" dirty="0">
                <a:latin typeface="Consolas" pitchFamily="49" charset="0"/>
              </a:rPr>
              <a:t> e)</a:t>
            </a:r>
          </a:p>
          <a:p>
            <a:pPr marL="182880" indent="0">
              <a:spcBef>
                <a:spcPct val="0"/>
              </a:spcBef>
              <a:buFontTx/>
              <a:buNone/>
              <a:defRPr/>
            </a:pPr>
            <a:r>
              <a:rPr lang="en-US" sz="1800" dirty="0">
                <a:latin typeface="Consolas" pitchFamily="49" charset="0"/>
              </a:rPr>
              <a:t>      {</a:t>
            </a:r>
          </a:p>
          <a:p>
            <a:pPr marL="182880" indent="0">
              <a:spcBef>
                <a:spcPct val="0"/>
              </a:spcBef>
              <a:buFontTx/>
              <a:buNone/>
              <a:defRPr/>
            </a:pPr>
            <a:r>
              <a:rPr lang="en-US" sz="1800" dirty="0">
                <a:latin typeface="Consolas" pitchFamily="49" charset="0"/>
              </a:rPr>
              <a:t>        </a:t>
            </a:r>
            <a:r>
              <a:rPr lang="en-US" sz="1800" dirty="0" err="1">
                <a:latin typeface="Consolas" pitchFamily="49" charset="0"/>
              </a:rPr>
              <a:t>getErrorHandler</a:t>
            </a:r>
            <a:r>
              <a:rPr lang="en-US" sz="1800" dirty="0">
                <a:latin typeface="Consolas" pitchFamily="49" charset="0"/>
              </a:rPr>
              <a:t>().</a:t>
            </a:r>
            <a:r>
              <a:rPr lang="en-US" sz="1800" dirty="0" err="1">
                <a:latin typeface="Consolas" pitchFamily="49" charset="0"/>
              </a:rPr>
              <a:t>reportError</a:t>
            </a:r>
            <a:r>
              <a:rPr lang="en-US" sz="1800" dirty="0">
                <a:latin typeface="Consolas" pitchFamily="49" charset="0"/>
              </a:rPr>
              <a:t>(e);</a:t>
            </a:r>
          </a:p>
          <a:p>
            <a:pPr marL="182880" indent="0">
              <a:spcBef>
                <a:spcPct val="0"/>
              </a:spcBef>
              <a:buFontTx/>
              <a:buNone/>
              <a:defRPr/>
            </a:pPr>
            <a:r>
              <a:rPr lang="en-US" sz="1800" dirty="0">
                <a:latin typeface="Consolas" pitchFamily="49" charset="0"/>
              </a:rPr>
              <a:t>      }</a:t>
            </a:r>
          </a:p>
          <a:p>
            <a:pPr marL="182880" indent="0">
              <a:spcBef>
                <a:spcPct val="0"/>
              </a:spcBef>
              <a:buFontTx/>
              <a:buNone/>
              <a:defRPr/>
            </a:pPr>
            <a:r>
              <a:rPr lang="en-US" sz="1800" dirty="0">
                <a:latin typeface="Consolas" pitchFamily="49" charset="0"/>
              </a:rPr>
              <a:t>  }</a:t>
            </a:r>
            <a:endParaRPr lang="en-US" sz="1800" dirty="0">
              <a:latin typeface="Consolas" pitchFamily="49" charset="0"/>
              <a:cs typeface="Consolas" pitchFamily="49" charset="0"/>
            </a:endParaRPr>
          </a:p>
        </p:txBody>
      </p:sp>
      <p:sp>
        <p:nvSpPr>
          <p:cNvPr id="14340" name="Footer Placeholder 3"/>
          <p:cNvSpPr>
            <a:spLocks noGrp="1"/>
          </p:cNvSpPr>
          <p:nvPr>
            <p:ph type="ftr" sz="quarter" idx="10"/>
          </p:nvPr>
        </p:nvSpPr>
        <p:spPr>
          <a:noFill/>
        </p:spPr>
        <p:txBody>
          <a:bodyPr/>
          <a:lstStyle/>
          <a:p>
            <a:r>
              <a:rPr lang="en-US"/>
              <a:t>©SoftMoore Consulting</a:t>
            </a:r>
          </a:p>
        </p:txBody>
      </p:sp>
      <p:sp>
        <p:nvSpPr>
          <p:cNvPr id="14341" name="Slide Number Placeholder 4"/>
          <p:cNvSpPr>
            <a:spLocks noGrp="1"/>
          </p:cNvSpPr>
          <p:nvPr>
            <p:ph type="sldNum" sz="quarter" idx="11"/>
          </p:nvPr>
        </p:nvSpPr>
        <p:spPr>
          <a:noFill/>
        </p:spPr>
        <p:txBody>
          <a:bodyPr/>
          <a:lstStyle/>
          <a:p>
            <a:r>
              <a:rPr lang="en-US"/>
              <a:t>Slide </a:t>
            </a:r>
            <a:fld id="{A71F4957-66D9-4E20-8B82-6B061951C483}" type="slidenum">
              <a:rPr lang="en-US" smtClean="0"/>
              <a:pPr/>
              <a:t>23</a:t>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B06F2-D08B-8B62-2CD0-ABB81E2EB873}"/>
              </a:ext>
            </a:extLst>
          </p:cNvPr>
          <p:cNvSpPr>
            <a:spLocks noGrp="1"/>
          </p:cNvSpPr>
          <p:nvPr>
            <p:ph type="title"/>
          </p:nvPr>
        </p:nvSpPr>
        <p:spPr/>
        <p:txBody>
          <a:bodyPr/>
          <a:lstStyle/>
          <a:p>
            <a:r>
              <a:rPr lang="en-US" dirty="0"/>
              <a:t>Constraint Checking for Class </a:t>
            </a:r>
            <a:r>
              <a:rPr lang="en-US" dirty="0">
                <a:latin typeface="Consolas" panose="020B0609020204030204" pitchFamily="49" charset="0"/>
              </a:rPr>
              <a:t>Variable</a:t>
            </a:r>
          </a:p>
        </p:txBody>
      </p:sp>
      <p:sp>
        <p:nvSpPr>
          <p:cNvPr id="3" name="Content Placeholder 2">
            <a:extLst>
              <a:ext uri="{FF2B5EF4-FFF2-40B4-BE49-F238E27FC236}">
                <a16:creationId xmlns:a16="http://schemas.microsoft.com/office/drawing/2014/main" id="{B634CBE0-31D0-AAF7-3C2A-D762ABD56B2F}"/>
              </a:ext>
            </a:extLst>
          </p:cNvPr>
          <p:cNvSpPr>
            <a:spLocks noGrp="1"/>
          </p:cNvSpPr>
          <p:nvPr>
            <p:ph idx="1"/>
          </p:nvPr>
        </p:nvSpPr>
        <p:spPr/>
        <p:txBody>
          <a:bodyPr/>
          <a:lstStyle/>
          <a:p>
            <a:r>
              <a:rPr lang="en-US" dirty="0"/>
              <a:t>For class </a:t>
            </a:r>
            <a:r>
              <a:rPr lang="en-US" dirty="0">
                <a:latin typeface="Consolas" panose="020B0609020204030204" pitchFamily="49" charset="0"/>
              </a:rPr>
              <a:t>Variable</a:t>
            </a:r>
            <a:r>
              <a:rPr lang="en-US" dirty="0"/>
              <a:t>, both </a:t>
            </a:r>
            <a:r>
              <a:rPr lang="en-US" dirty="0">
                <a:latin typeface="Consolas" panose="020B0609020204030204" pitchFamily="49" charset="0"/>
              </a:rPr>
              <a:t>checkConstraints()</a:t>
            </a:r>
            <a:r>
              <a:rPr lang="en-US" dirty="0"/>
              <a:t> and emit() are complicated by the fact that a variable can be followed by one or more selector expressions.</a:t>
            </a:r>
          </a:p>
          <a:p>
            <a:r>
              <a:rPr lang="en-US" dirty="0"/>
              <a:t>Variables of composite types can be followed by one or more selector expressions, which are either index expressions of the form “</a:t>
            </a:r>
            <a:r>
              <a:rPr lang="en-US" dirty="0">
                <a:latin typeface="Consolas" panose="020B0609020204030204" pitchFamily="49" charset="0"/>
              </a:rPr>
              <a:t>[3]</a:t>
            </a:r>
            <a:r>
              <a:rPr lang="en-US" dirty="0"/>
              <a:t>” or field expressions of the form “</a:t>
            </a:r>
            <a:r>
              <a:rPr lang="en-US" dirty="0">
                <a:latin typeface="Consolas" panose="020B0609020204030204" pitchFamily="49" charset="0"/>
              </a:rPr>
              <a:t>.name</a:t>
            </a:r>
            <a:r>
              <a:rPr lang="en-US" dirty="0"/>
              <a:t>”.  A selector expression effectively changes the type of the variable.</a:t>
            </a:r>
          </a:p>
        </p:txBody>
      </p:sp>
      <p:sp>
        <p:nvSpPr>
          <p:cNvPr id="4" name="Footer Placeholder 3">
            <a:extLst>
              <a:ext uri="{FF2B5EF4-FFF2-40B4-BE49-F238E27FC236}">
                <a16:creationId xmlns:a16="http://schemas.microsoft.com/office/drawing/2014/main" id="{3ED47269-A5FD-6633-5B71-2EF39E529717}"/>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6B85BFF3-FF60-8CC7-248E-5258E0F6ECF9}"/>
              </a:ext>
            </a:extLst>
          </p:cNvPr>
          <p:cNvSpPr>
            <a:spLocks noGrp="1"/>
          </p:cNvSpPr>
          <p:nvPr>
            <p:ph type="sldNum" sz="quarter" idx="11"/>
          </p:nvPr>
        </p:nvSpPr>
        <p:spPr/>
        <p:txBody>
          <a:bodyPr/>
          <a:lstStyle/>
          <a:p>
            <a:pPr>
              <a:defRPr/>
            </a:pPr>
            <a:r>
              <a:rPr lang="en-US"/>
              <a:t>Slide </a:t>
            </a:r>
            <a:fld id="{FC016E02-02BB-476A-9DE0-C405DAA1F827}" type="slidenum">
              <a:rPr lang="en-US" smtClean="0"/>
              <a:pPr>
                <a:defRPr/>
              </a:pPr>
              <a:t>24</a:t>
            </a:fld>
            <a:endParaRPr lang="en-US"/>
          </a:p>
        </p:txBody>
      </p:sp>
    </p:spTree>
    <p:extLst>
      <p:ext uri="{BB962C8B-B14F-4D97-AF65-F5344CB8AC3E}">
        <p14:creationId xmlns:p14="http://schemas.microsoft.com/office/powerpoint/2010/main" val="9748297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Example: Selector Expressions</a:t>
            </a:r>
            <a:endParaRPr lang="en-US" sz="2400" dirty="0"/>
          </a:p>
        </p:txBody>
      </p:sp>
      <p:sp>
        <p:nvSpPr>
          <p:cNvPr id="9" name="Content Placeholder 8">
            <a:extLst>
              <a:ext uri="{FF2B5EF4-FFF2-40B4-BE49-F238E27FC236}">
                <a16:creationId xmlns:a16="http://schemas.microsoft.com/office/drawing/2014/main" id="{76E1210A-295D-4718-9E1A-27C835EA23E3}"/>
              </a:ext>
            </a:extLst>
          </p:cNvPr>
          <p:cNvSpPr>
            <a:spLocks noGrp="1"/>
          </p:cNvSpPr>
          <p:nvPr>
            <p:ph idx="1"/>
          </p:nvPr>
        </p:nvSpPr>
        <p:spPr>
          <a:xfrm>
            <a:off x="458788" y="1363663"/>
            <a:ext cx="8229600" cy="4935537"/>
          </a:xfrm>
        </p:spPr>
        <p:txBody>
          <a:bodyPr/>
          <a:lstStyle/>
          <a:p>
            <a:r>
              <a:rPr lang="en-US" dirty="0"/>
              <a:t>Consider the following declarations.</a:t>
            </a:r>
          </a:p>
          <a:p>
            <a:pPr marL="457200" lvl="1" indent="0">
              <a:buNone/>
            </a:pPr>
            <a:r>
              <a:rPr lang="en-US" sz="1800" dirty="0">
                <a:latin typeface="Consolas" panose="020B0609020204030204" pitchFamily="49" charset="0"/>
              </a:rPr>
              <a:t>type </a:t>
            </a:r>
            <a:r>
              <a:rPr lang="en-US" sz="1800" dirty="0" err="1">
                <a:latin typeface="Consolas" panose="020B0609020204030204" pitchFamily="49" charset="0"/>
              </a:rPr>
              <a:t>MonthName</a:t>
            </a:r>
            <a:r>
              <a:rPr lang="en-US" sz="1800" dirty="0">
                <a:latin typeface="Consolas" panose="020B0609020204030204" pitchFamily="49" charset="0"/>
              </a:rPr>
              <a:t> = string[9];</a:t>
            </a:r>
          </a:p>
          <a:p>
            <a:pPr marL="457200" lvl="1" indent="0">
              <a:spcBef>
                <a:spcPts val="300"/>
              </a:spcBef>
              <a:buNone/>
            </a:pPr>
            <a:r>
              <a:rPr lang="en-US" sz="1800" dirty="0">
                <a:latin typeface="Consolas" panose="020B0609020204030204" pitchFamily="49" charset="0"/>
              </a:rPr>
              <a:t>type Month = record</a:t>
            </a:r>
          </a:p>
          <a:p>
            <a:pPr marL="457200" lvl="1" indent="0">
              <a:spcBef>
                <a:spcPts val="300"/>
              </a:spcBef>
              <a:buNone/>
            </a:pPr>
            <a:r>
              <a:rPr lang="en-US" sz="1800" dirty="0">
                <a:latin typeface="Consolas" panose="020B0609020204030204" pitchFamily="49" charset="0"/>
              </a:rPr>
              <a:t>  {</a:t>
            </a:r>
          </a:p>
          <a:p>
            <a:pPr marL="457200" lvl="1" indent="0">
              <a:spcBef>
                <a:spcPts val="300"/>
              </a:spcBef>
              <a:buNone/>
            </a:pPr>
            <a:r>
              <a:rPr lang="en-US" sz="1800" dirty="0">
                <a:latin typeface="Consolas" panose="020B0609020204030204" pitchFamily="49" charset="0"/>
              </a:rPr>
              <a:t>    name    : </a:t>
            </a:r>
            <a:r>
              <a:rPr lang="en-US" sz="1800" dirty="0" err="1">
                <a:latin typeface="Consolas" panose="020B0609020204030204" pitchFamily="49" charset="0"/>
              </a:rPr>
              <a:t>MonthName</a:t>
            </a:r>
            <a:r>
              <a:rPr lang="en-US" sz="1800" dirty="0">
                <a:latin typeface="Consolas" panose="020B0609020204030204" pitchFamily="49" charset="0"/>
              </a:rPr>
              <a:t>;</a:t>
            </a:r>
          </a:p>
          <a:p>
            <a:pPr marL="457200" lvl="1" indent="0">
              <a:spcBef>
                <a:spcPts val="300"/>
              </a:spcBef>
              <a:buNone/>
            </a:pPr>
            <a:r>
              <a:rPr lang="en-US" sz="1800" dirty="0">
                <a:latin typeface="Consolas" panose="020B0609020204030204" pitchFamily="49" charset="0"/>
              </a:rPr>
              <a:t>    </a:t>
            </a:r>
            <a:r>
              <a:rPr lang="en-US" sz="1800" dirty="0" err="1">
                <a:latin typeface="Consolas" panose="020B0609020204030204" pitchFamily="49" charset="0"/>
              </a:rPr>
              <a:t>maxDays</a:t>
            </a:r>
            <a:r>
              <a:rPr lang="en-US" sz="1800" dirty="0">
                <a:latin typeface="Consolas" panose="020B0609020204030204" pitchFamily="49" charset="0"/>
              </a:rPr>
              <a:t> : Integer;</a:t>
            </a:r>
          </a:p>
          <a:p>
            <a:pPr marL="457200" lvl="1" indent="0">
              <a:spcBef>
                <a:spcPts val="300"/>
              </a:spcBef>
              <a:buNone/>
            </a:pPr>
            <a:r>
              <a:rPr lang="en-US" sz="1800" dirty="0">
                <a:latin typeface="Consolas" panose="020B0609020204030204" pitchFamily="49" charset="0"/>
              </a:rPr>
              <a:t>  };</a:t>
            </a:r>
          </a:p>
          <a:p>
            <a:pPr marL="457200" lvl="1" indent="0">
              <a:spcBef>
                <a:spcPts val="300"/>
              </a:spcBef>
              <a:buNone/>
            </a:pPr>
            <a:r>
              <a:rPr lang="en-US" sz="1800" dirty="0">
                <a:latin typeface="Consolas" panose="020B0609020204030204" pitchFamily="49" charset="0"/>
              </a:rPr>
              <a:t>type Months = array[13] of Month;   // 1 for "January"</a:t>
            </a:r>
          </a:p>
          <a:p>
            <a:pPr marL="457200" lvl="1" indent="0">
              <a:spcBef>
                <a:spcPts val="300"/>
              </a:spcBef>
              <a:buNone/>
            </a:pPr>
            <a:r>
              <a:rPr lang="en-US" sz="1800" dirty="0">
                <a:latin typeface="Consolas" panose="020B0609020204030204" pitchFamily="49" charset="0"/>
              </a:rPr>
              <a:t>var  months : Months;</a:t>
            </a:r>
          </a:p>
          <a:p>
            <a:r>
              <a:rPr lang="en-US" dirty="0"/>
              <a:t>While the declared type of variable </a:t>
            </a:r>
            <a:r>
              <a:rPr lang="en-US" dirty="0">
                <a:latin typeface="Consolas" panose="020B0609020204030204" pitchFamily="49" charset="0"/>
              </a:rPr>
              <a:t>months</a:t>
            </a:r>
            <a:r>
              <a:rPr lang="en-US" dirty="0"/>
              <a:t> is </a:t>
            </a:r>
            <a:r>
              <a:rPr lang="en-US" dirty="0">
                <a:latin typeface="Consolas" panose="020B0609020204030204" pitchFamily="49" charset="0"/>
              </a:rPr>
              <a:t>Months</a:t>
            </a:r>
            <a:r>
              <a:rPr lang="en-US" dirty="0"/>
              <a:t>, </a:t>
            </a:r>
            <a:r>
              <a:rPr lang="en-US" dirty="0">
                <a:latin typeface="Consolas" panose="020B0609020204030204" pitchFamily="49" charset="0"/>
              </a:rPr>
              <a:t>months</a:t>
            </a:r>
            <a:r>
              <a:rPr lang="en-US" dirty="0"/>
              <a:t> can be followed by an index expression, which can be followed by a field expression, which can be followed by …</a:t>
            </a:r>
            <a:endParaRPr lang="en-US" sz="1800" dirty="0">
              <a:latin typeface="Consolas" panose="020B0609020204030204" pitchFamily="49" charset="0"/>
            </a:endParaRPr>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pPr>
              <a:defRPr/>
            </a:pPr>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pPr>
              <a:defRPr/>
            </a:pPr>
            <a:r>
              <a:rPr lang="en-US"/>
              <a:t>Slide </a:t>
            </a:r>
            <a:fld id="{0493F5BC-5863-40DB-9BF6-90302664BBE6}" type="slidenum">
              <a:rPr lang="en-US" smtClean="0"/>
              <a:pPr>
                <a:defRPr/>
              </a:pPr>
              <a:t>25</a:t>
            </a:fld>
            <a:endParaRPr lang="en-US" dirty="0"/>
          </a:p>
        </p:txBody>
      </p:sp>
    </p:spTree>
    <p:extLst>
      <p:ext uri="{BB962C8B-B14F-4D97-AF65-F5344CB8AC3E}">
        <p14:creationId xmlns:p14="http://schemas.microsoft.com/office/powerpoint/2010/main" val="22971794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Example: Selector Expressions</a:t>
            </a:r>
            <a:br>
              <a:rPr lang="en-US" dirty="0"/>
            </a:br>
            <a:r>
              <a:rPr lang="en-US" sz="2400" dirty="0"/>
              <a:t>(continued)</a:t>
            </a:r>
          </a:p>
        </p:txBody>
      </p:sp>
      <p:sp>
        <p:nvSpPr>
          <p:cNvPr id="7" name="Content Placeholder 6">
            <a:extLst>
              <a:ext uri="{FF2B5EF4-FFF2-40B4-BE49-F238E27FC236}">
                <a16:creationId xmlns:a16="http://schemas.microsoft.com/office/drawing/2014/main" id="{8903809D-C38B-9FA1-C6ED-EBEFC9F433EC}"/>
              </a:ext>
            </a:extLst>
          </p:cNvPr>
          <p:cNvSpPr>
            <a:spLocks noGrp="1"/>
          </p:cNvSpPr>
          <p:nvPr>
            <p:ph idx="1"/>
          </p:nvPr>
        </p:nvSpPr>
        <p:spPr/>
        <p:txBody>
          <a:bodyPr/>
          <a:lstStyle/>
          <a:p>
            <a:r>
              <a:rPr lang="en-US" dirty="0"/>
              <a:t>Applying selector expressions</a:t>
            </a:r>
          </a:p>
          <a:p>
            <a:pPr marL="457200" lvl="1" indent="0">
              <a:buNone/>
            </a:pPr>
            <a:r>
              <a:rPr lang="en-US" sz="1800" dirty="0">
                <a:latin typeface="Consolas" panose="020B0609020204030204" pitchFamily="49" charset="0"/>
              </a:rPr>
              <a:t>months                  // type is Months (an array type)</a:t>
            </a:r>
          </a:p>
          <a:p>
            <a:pPr marL="457200" lvl="1" indent="0">
              <a:buNone/>
            </a:pPr>
            <a:r>
              <a:rPr lang="en-US" sz="1800" dirty="0">
                <a:latin typeface="Consolas" panose="020B0609020204030204" pitchFamily="49" charset="0"/>
              </a:rPr>
              <a:t>months[3]               // type is Month (a record type)</a:t>
            </a:r>
          </a:p>
          <a:p>
            <a:pPr marL="457200" lvl="1" indent="0">
              <a:buNone/>
            </a:pPr>
            <a:r>
              <a:rPr lang="en-US" sz="1800" dirty="0">
                <a:latin typeface="Consolas" panose="020B0609020204030204" pitchFamily="49" charset="0"/>
              </a:rPr>
              <a:t>months[3].</a:t>
            </a:r>
            <a:r>
              <a:rPr lang="en-US" sz="1800" dirty="0" err="1">
                <a:latin typeface="Consolas" panose="020B0609020204030204" pitchFamily="49" charset="0"/>
              </a:rPr>
              <a:t>maxDays</a:t>
            </a:r>
            <a:r>
              <a:rPr lang="en-US" sz="1800" dirty="0">
                <a:latin typeface="Consolas" panose="020B0609020204030204" pitchFamily="49" charset="0"/>
              </a:rPr>
              <a:t>       // type is Integer</a:t>
            </a:r>
          </a:p>
          <a:p>
            <a:pPr marL="457200" lvl="1" indent="0">
              <a:buNone/>
            </a:pPr>
            <a:r>
              <a:rPr lang="en-US" sz="1800" dirty="0">
                <a:latin typeface="Consolas" panose="020B0609020204030204" pitchFamily="49" charset="0"/>
              </a:rPr>
              <a:t>months[3].name          // type is </a:t>
            </a:r>
            <a:r>
              <a:rPr lang="en-US" sz="1800" dirty="0" err="1">
                <a:latin typeface="Consolas" panose="020B0609020204030204" pitchFamily="49" charset="0"/>
              </a:rPr>
              <a:t>MonthName</a:t>
            </a:r>
            <a:r>
              <a:rPr lang="en-US" sz="1800" dirty="0">
                <a:latin typeface="Consolas" panose="020B0609020204030204" pitchFamily="49" charset="0"/>
              </a:rPr>
              <a:t> (a string type)</a:t>
            </a:r>
          </a:p>
          <a:p>
            <a:pPr marL="457200" lvl="1" indent="0">
              <a:buNone/>
            </a:pPr>
            <a:r>
              <a:rPr lang="en-US" sz="1800" dirty="0">
                <a:latin typeface="Consolas" panose="020B0609020204030204" pitchFamily="49" charset="0"/>
              </a:rPr>
              <a:t>months[3].</a:t>
            </a:r>
            <a:r>
              <a:rPr lang="en-US" sz="1800" dirty="0" err="1">
                <a:latin typeface="Consolas" panose="020B0609020204030204" pitchFamily="49" charset="0"/>
              </a:rPr>
              <a:t>name.length</a:t>
            </a:r>
            <a:r>
              <a:rPr lang="en-US" sz="1800" dirty="0">
                <a:latin typeface="Consolas" panose="020B0609020204030204" pitchFamily="49" charset="0"/>
              </a:rPr>
              <a:t>   // type is Integer</a:t>
            </a:r>
          </a:p>
          <a:p>
            <a:pPr marL="457200" lvl="1" indent="0">
              <a:buNone/>
            </a:pPr>
            <a:r>
              <a:rPr lang="en-US" sz="1800" dirty="0">
                <a:latin typeface="Consolas" panose="020B0609020204030204" pitchFamily="49" charset="0"/>
              </a:rPr>
              <a:t>months[3].name[2]       // type is Char</a:t>
            </a:r>
          </a:p>
          <a:p>
            <a:endParaRPr lang="en-US" dirty="0"/>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r>
              <a:rPr lang="en-US"/>
              <a:t>Slide </a:t>
            </a:r>
            <a:fld id="{0493F5BC-5863-40DB-9BF6-90302664BBE6}" type="slidenum">
              <a:rPr lang="en-US" smtClean="0"/>
              <a:pPr/>
              <a:t>26</a:t>
            </a:fld>
            <a:endParaRPr lang="en-US" dirty="0"/>
          </a:p>
        </p:txBody>
      </p:sp>
    </p:spTree>
    <p:extLst>
      <p:ext uri="{BB962C8B-B14F-4D97-AF65-F5344CB8AC3E}">
        <p14:creationId xmlns:p14="http://schemas.microsoft.com/office/powerpoint/2010/main" val="36965120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B06F2-D08B-8B62-2CD0-ABB81E2EB873}"/>
              </a:ext>
            </a:extLst>
          </p:cNvPr>
          <p:cNvSpPr>
            <a:spLocks noGrp="1"/>
          </p:cNvSpPr>
          <p:nvPr>
            <p:ph type="title"/>
          </p:nvPr>
        </p:nvSpPr>
        <p:spPr/>
        <p:txBody>
          <a:bodyPr/>
          <a:lstStyle/>
          <a:p>
            <a:r>
              <a:rPr lang="en-US" dirty="0"/>
              <a:t>Example: Constraint Checking</a:t>
            </a:r>
            <a:br>
              <a:rPr lang="en-US" dirty="0"/>
            </a:br>
            <a:r>
              <a:rPr lang="en-US" dirty="0"/>
              <a:t>for Class </a:t>
            </a:r>
            <a:r>
              <a:rPr lang="en-US" dirty="0">
                <a:latin typeface="Consolas" panose="020B0609020204030204" pitchFamily="49" charset="0"/>
              </a:rPr>
              <a:t>Variable</a:t>
            </a:r>
          </a:p>
        </p:txBody>
      </p:sp>
      <p:sp>
        <p:nvSpPr>
          <p:cNvPr id="3" name="Content Placeholder 2">
            <a:extLst>
              <a:ext uri="{FF2B5EF4-FFF2-40B4-BE49-F238E27FC236}">
                <a16:creationId xmlns:a16="http://schemas.microsoft.com/office/drawing/2014/main" id="{B634CBE0-31D0-AAF7-3C2A-D762ABD56B2F}"/>
              </a:ext>
            </a:extLst>
          </p:cNvPr>
          <p:cNvSpPr>
            <a:spLocks noGrp="1"/>
          </p:cNvSpPr>
          <p:nvPr>
            <p:ph idx="1"/>
          </p:nvPr>
        </p:nvSpPr>
        <p:spPr>
          <a:xfrm>
            <a:off x="458788" y="1363663"/>
            <a:ext cx="8226425" cy="4935537"/>
          </a:xfrm>
        </p:spPr>
        <p:txBody>
          <a:bodyPr/>
          <a:lstStyle/>
          <a:p>
            <a:pPr marL="0" indent="0">
              <a:spcBef>
                <a:spcPts val="0"/>
              </a:spcBef>
              <a:buNone/>
            </a:pPr>
            <a:r>
              <a:rPr lang="en-US" sz="1800" dirty="0">
                <a:latin typeface="Consolas" panose="020B0609020204030204" pitchFamily="49" charset="0"/>
              </a:rPr>
              <a:t>for (Expression expr : </a:t>
            </a:r>
            <a:r>
              <a:rPr lang="en-US" sz="1800" dirty="0" err="1">
                <a:latin typeface="Consolas" panose="020B0609020204030204" pitchFamily="49" charset="0"/>
              </a:rPr>
              <a:t>selectorExprs</a:t>
            </a:r>
            <a:r>
              <a:rPr lang="en-US" sz="1800" dirty="0">
                <a:latin typeface="Consolas" panose="020B0609020204030204" pitchFamily="49" charset="0"/>
              </a:rPr>
              <a:t>)</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a:t>
            </a:r>
            <a:r>
              <a:rPr lang="en-US" sz="1800" dirty="0" err="1">
                <a:latin typeface="Consolas" panose="020B0609020204030204" pitchFamily="49" charset="0"/>
              </a:rPr>
              <a:t>expr.checkConstraints</a:t>
            </a:r>
            <a:r>
              <a:rPr lang="en-US" sz="1800" dirty="0">
                <a:latin typeface="Consolas" panose="020B0609020204030204" pitchFamily="49" charset="0"/>
              </a:rPr>
              <a:t>();</a:t>
            </a:r>
          </a:p>
          <a:p>
            <a:pPr marL="0" indent="0">
              <a:spcBef>
                <a:spcPts val="0"/>
              </a:spcBef>
              <a:buNone/>
            </a:pPr>
            <a:endParaRPr lang="en-US" sz="1800" dirty="0">
              <a:latin typeface="Consolas" panose="020B0609020204030204" pitchFamily="49" charset="0"/>
            </a:endParaRPr>
          </a:p>
          <a:p>
            <a:pPr marL="0" indent="0">
              <a:spcBef>
                <a:spcPts val="0"/>
              </a:spcBef>
              <a:buNone/>
            </a:pPr>
            <a:r>
              <a:rPr lang="en-US" sz="1800" dirty="0">
                <a:latin typeface="Consolas" panose="020B0609020204030204" pitchFamily="49" charset="0"/>
              </a:rPr>
              <a:t>    // Each selector expression must correspond to </a:t>
            </a:r>
          </a:p>
          <a:p>
            <a:pPr marL="0" indent="0">
              <a:spcBef>
                <a:spcPts val="0"/>
              </a:spcBef>
              <a:buNone/>
            </a:pPr>
            <a:r>
              <a:rPr lang="en-US" sz="1800" dirty="0">
                <a:latin typeface="Consolas" panose="020B0609020204030204" pitchFamily="49" charset="0"/>
              </a:rPr>
              <a:t>    // an array type, a record type, or a string type.</a:t>
            </a:r>
          </a:p>
          <a:p>
            <a:pPr marL="0" indent="0">
              <a:spcBef>
                <a:spcPts val="0"/>
              </a:spcBef>
              <a:buNone/>
            </a:pPr>
            <a:endParaRPr lang="en-US" sz="1800" dirty="0">
              <a:latin typeface="Consolas" panose="020B0609020204030204" pitchFamily="49" charset="0"/>
            </a:endParaRPr>
          </a:p>
          <a:p>
            <a:pPr marL="0" indent="0">
              <a:spcBef>
                <a:spcPts val="0"/>
              </a:spcBef>
              <a:buNone/>
            </a:pPr>
            <a:r>
              <a:rPr lang="en-US" sz="1800" dirty="0">
                <a:latin typeface="Consolas" panose="020B0609020204030204" pitchFamily="49" charset="0"/>
              </a:rPr>
              <a:t>    if (</a:t>
            </a:r>
            <a:r>
              <a:rPr lang="en-US" sz="1800" dirty="0" err="1">
                <a:latin typeface="Consolas" panose="020B0609020204030204" pitchFamily="49" charset="0"/>
              </a:rPr>
              <a:t>getType</a:t>
            </a:r>
            <a:r>
              <a:rPr lang="en-US" sz="1800" dirty="0">
                <a:latin typeface="Consolas" panose="020B0609020204030204" pitchFamily="49" charset="0"/>
              </a:rPr>
              <a:t>() </a:t>
            </a:r>
            <a:r>
              <a:rPr lang="en-US" sz="1800" dirty="0" err="1">
                <a:latin typeface="Consolas" panose="020B0609020204030204" pitchFamily="49" charset="0"/>
              </a:rPr>
              <a:t>instanceof</a:t>
            </a:r>
            <a:r>
              <a:rPr lang="en-US" sz="1800" dirty="0">
                <a:latin typeface="Consolas" panose="020B0609020204030204" pitchFamily="49" charset="0"/>
              </a:rPr>
              <a:t> </a:t>
            </a:r>
            <a:r>
              <a:rPr lang="en-US" sz="1800" dirty="0" err="1">
                <a:latin typeface="Consolas" panose="020B0609020204030204" pitchFamily="49" charset="0"/>
              </a:rPr>
              <a:t>ArrayType</a:t>
            </a:r>
            <a:r>
              <a:rPr lang="en-US" sz="1800" dirty="0">
                <a:latin typeface="Consolas" panose="020B0609020204030204" pitchFamily="49" charset="0"/>
              </a:rPr>
              <a:t> </a:t>
            </a:r>
            <a:r>
              <a:rPr lang="en-US" sz="1800" dirty="0" err="1">
                <a:latin typeface="Consolas" panose="020B0609020204030204" pitchFamily="49" charset="0"/>
              </a:rPr>
              <a:t>arrayType</a:t>
            </a:r>
            <a:r>
              <a:rPr lang="en-US" sz="1800" dirty="0">
                <a:latin typeface="Consolas" panose="020B0609020204030204" pitchFamily="49" charset="0"/>
              </a:rPr>
              <a:t>)</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 Applying the selector effectively changes the</a:t>
            </a:r>
          </a:p>
          <a:p>
            <a:pPr marL="0" indent="0">
              <a:spcBef>
                <a:spcPts val="0"/>
              </a:spcBef>
              <a:buNone/>
            </a:pPr>
            <a:r>
              <a:rPr lang="en-US" sz="1800" dirty="0">
                <a:latin typeface="Consolas" panose="020B0609020204030204" pitchFamily="49" charset="0"/>
              </a:rPr>
              <a:t>       // variable's type to the element type of the array.</a:t>
            </a:r>
          </a:p>
          <a:p>
            <a:pPr marL="0" indent="0">
              <a:spcBef>
                <a:spcPts val="0"/>
              </a:spcBef>
              <a:buNone/>
            </a:pPr>
            <a:r>
              <a:rPr lang="en-US" sz="1800" dirty="0">
                <a:latin typeface="Consolas" panose="020B0609020204030204" pitchFamily="49" charset="0"/>
              </a:rPr>
              <a:t>       </a:t>
            </a:r>
            <a:r>
              <a:rPr lang="en-US" sz="1800" b="1" dirty="0" err="1">
                <a:latin typeface="Consolas" panose="020B0609020204030204" pitchFamily="49" charset="0"/>
              </a:rPr>
              <a:t>setType</a:t>
            </a:r>
            <a:r>
              <a:rPr lang="en-US" sz="1800" b="1" dirty="0">
                <a:latin typeface="Consolas" panose="020B0609020204030204" pitchFamily="49" charset="0"/>
              </a:rPr>
              <a:t>(</a:t>
            </a:r>
            <a:r>
              <a:rPr lang="en-US" sz="1800" b="1" dirty="0" err="1">
                <a:latin typeface="Consolas" panose="020B0609020204030204" pitchFamily="49" charset="0"/>
              </a:rPr>
              <a:t>arrayType.getElementType</a:t>
            </a:r>
            <a:r>
              <a:rPr lang="en-US" sz="1800" b="1" dirty="0">
                <a:latin typeface="Consolas" panose="020B0609020204030204" pitchFamily="49" charset="0"/>
              </a:rPr>
              <a:t>());</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a:t>
            </a:r>
          </a:p>
        </p:txBody>
      </p:sp>
      <p:sp>
        <p:nvSpPr>
          <p:cNvPr id="4" name="Footer Placeholder 3">
            <a:extLst>
              <a:ext uri="{FF2B5EF4-FFF2-40B4-BE49-F238E27FC236}">
                <a16:creationId xmlns:a16="http://schemas.microsoft.com/office/drawing/2014/main" id="{3ED47269-A5FD-6633-5B71-2EF39E529717}"/>
              </a:ext>
            </a:extLst>
          </p:cNvPr>
          <p:cNvSpPr>
            <a:spLocks noGrp="1"/>
          </p:cNvSpPr>
          <p:nvPr>
            <p:ph type="ftr" sz="quarter" idx="10"/>
          </p:nvPr>
        </p:nvSpPr>
        <p:spPr/>
        <p:txBody>
          <a:bodyPr/>
          <a:lstStyle/>
          <a:p>
            <a:r>
              <a:rPr lang="en-US"/>
              <a:t>©SoftMoore Consulting</a:t>
            </a:r>
          </a:p>
        </p:txBody>
      </p:sp>
      <p:sp>
        <p:nvSpPr>
          <p:cNvPr id="5" name="Slide Number Placeholder 4">
            <a:extLst>
              <a:ext uri="{FF2B5EF4-FFF2-40B4-BE49-F238E27FC236}">
                <a16:creationId xmlns:a16="http://schemas.microsoft.com/office/drawing/2014/main" id="{6B85BFF3-FF60-8CC7-248E-5258E0F6ECF9}"/>
              </a:ext>
            </a:extLst>
          </p:cNvPr>
          <p:cNvSpPr>
            <a:spLocks noGrp="1"/>
          </p:cNvSpPr>
          <p:nvPr>
            <p:ph type="sldNum" sz="quarter" idx="11"/>
          </p:nvPr>
        </p:nvSpPr>
        <p:spPr/>
        <p:txBody>
          <a:bodyPr/>
          <a:lstStyle/>
          <a:p>
            <a:r>
              <a:rPr lang="en-US"/>
              <a:t>Slide </a:t>
            </a:r>
            <a:fld id="{FC016E02-02BB-476A-9DE0-C405DAA1F827}" type="slidenum">
              <a:rPr lang="en-US" smtClean="0"/>
              <a:pPr/>
              <a:t>27</a:t>
            </a:fld>
            <a:endParaRPr lang="en-US"/>
          </a:p>
        </p:txBody>
      </p:sp>
      <p:sp>
        <p:nvSpPr>
          <p:cNvPr id="10" name="TextBox 9">
            <a:extLst>
              <a:ext uri="{FF2B5EF4-FFF2-40B4-BE49-F238E27FC236}">
                <a16:creationId xmlns:a16="http://schemas.microsoft.com/office/drawing/2014/main" id="{740C14A8-F4B6-221F-4BD5-74B2C0927C3E}"/>
              </a:ext>
            </a:extLst>
          </p:cNvPr>
          <p:cNvSpPr txBox="1"/>
          <p:nvPr/>
        </p:nvSpPr>
        <p:spPr>
          <a:xfrm>
            <a:off x="3222913" y="5929868"/>
            <a:ext cx="2698175" cy="369332"/>
          </a:xfrm>
          <a:prstGeom prst="rect">
            <a:avLst/>
          </a:prstGeom>
          <a:noFill/>
        </p:spPr>
        <p:txBody>
          <a:bodyPr wrap="none" rtlCol="0">
            <a:spAutoFit/>
          </a:bodyPr>
          <a:lstStyle/>
          <a:p>
            <a:r>
              <a:rPr lang="en-US" sz="1800" dirty="0"/>
              <a:t>(continued on next slide)</a:t>
            </a:r>
          </a:p>
        </p:txBody>
      </p:sp>
    </p:spTree>
    <p:extLst>
      <p:ext uri="{BB962C8B-B14F-4D97-AF65-F5344CB8AC3E}">
        <p14:creationId xmlns:p14="http://schemas.microsoft.com/office/powerpoint/2010/main" val="3715094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B06F2-D08B-8B62-2CD0-ABB81E2EB873}"/>
              </a:ext>
            </a:extLst>
          </p:cNvPr>
          <p:cNvSpPr>
            <a:spLocks noGrp="1"/>
          </p:cNvSpPr>
          <p:nvPr>
            <p:ph type="title"/>
          </p:nvPr>
        </p:nvSpPr>
        <p:spPr/>
        <p:txBody>
          <a:bodyPr/>
          <a:lstStyle/>
          <a:p>
            <a:r>
              <a:rPr lang="en-US" dirty="0"/>
              <a:t>Example: Constraint Checking</a:t>
            </a:r>
            <a:br>
              <a:rPr lang="en-US" dirty="0"/>
            </a:br>
            <a:r>
              <a:rPr lang="en-US" dirty="0"/>
              <a:t>for Class </a:t>
            </a:r>
            <a:r>
              <a:rPr lang="en-US" dirty="0">
                <a:latin typeface="Consolas" panose="020B0609020204030204" pitchFamily="49" charset="0"/>
              </a:rPr>
              <a:t>Variable</a:t>
            </a:r>
            <a:r>
              <a:rPr lang="en-US" dirty="0"/>
              <a:t> </a:t>
            </a:r>
            <a:r>
              <a:rPr lang="en-US" sz="2400" dirty="0"/>
              <a:t>(continued)</a:t>
            </a:r>
            <a:endParaRPr lang="en-US" dirty="0"/>
          </a:p>
        </p:txBody>
      </p:sp>
      <p:sp>
        <p:nvSpPr>
          <p:cNvPr id="3" name="Content Placeholder 2">
            <a:extLst>
              <a:ext uri="{FF2B5EF4-FFF2-40B4-BE49-F238E27FC236}">
                <a16:creationId xmlns:a16="http://schemas.microsoft.com/office/drawing/2014/main" id="{B634CBE0-31D0-AAF7-3C2A-D762ABD56B2F}"/>
              </a:ext>
            </a:extLst>
          </p:cNvPr>
          <p:cNvSpPr>
            <a:spLocks noGrp="1"/>
          </p:cNvSpPr>
          <p:nvPr>
            <p:ph idx="1"/>
          </p:nvPr>
        </p:nvSpPr>
        <p:spPr/>
        <p:txBody>
          <a:bodyPr/>
          <a:lstStyle/>
          <a:p>
            <a:pPr marL="0" indent="0">
              <a:spcBef>
                <a:spcPts val="0"/>
              </a:spcBef>
              <a:buNone/>
            </a:pPr>
            <a:r>
              <a:rPr lang="en-US" sz="1800" dirty="0">
                <a:latin typeface="Consolas" panose="020B0609020204030204" pitchFamily="49" charset="0"/>
              </a:rPr>
              <a:t>    else if (</a:t>
            </a:r>
            <a:r>
              <a:rPr lang="en-US" sz="1800" dirty="0" err="1">
                <a:latin typeface="Consolas" panose="020B0609020204030204" pitchFamily="49" charset="0"/>
              </a:rPr>
              <a:t>getType</a:t>
            </a:r>
            <a:r>
              <a:rPr lang="en-US" sz="1800" dirty="0">
                <a:latin typeface="Consolas" panose="020B0609020204030204" pitchFamily="49" charset="0"/>
              </a:rPr>
              <a:t>() </a:t>
            </a:r>
            <a:r>
              <a:rPr lang="en-US" sz="1800" dirty="0" err="1">
                <a:latin typeface="Consolas" panose="020B0609020204030204" pitchFamily="49" charset="0"/>
              </a:rPr>
              <a:t>instanceof</a:t>
            </a:r>
            <a:r>
              <a:rPr lang="en-US" sz="1800" dirty="0">
                <a:latin typeface="Consolas" panose="020B0609020204030204" pitchFamily="49" charset="0"/>
              </a:rPr>
              <a:t> </a:t>
            </a:r>
            <a:r>
              <a:rPr lang="en-US" sz="1800" dirty="0" err="1">
                <a:latin typeface="Consolas" panose="020B0609020204030204" pitchFamily="49" charset="0"/>
              </a:rPr>
              <a:t>RecordType</a:t>
            </a:r>
            <a:r>
              <a:rPr lang="en-US" sz="1800" dirty="0">
                <a:latin typeface="Consolas" panose="020B0609020204030204" pitchFamily="49" charset="0"/>
              </a:rPr>
              <a:t> </a:t>
            </a:r>
            <a:r>
              <a:rPr lang="en-US" sz="1800" dirty="0" err="1">
                <a:latin typeface="Consolas" panose="020B0609020204030204" pitchFamily="49" charset="0"/>
              </a:rPr>
              <a:t>recType</a:t>
            </a:r>
            <a:r>
              <a:rPr lang="en-US" sz="1800" dirty="0">
                <a:latin typeface="Consolas" panose="020B0609020204030204" pitchFamily="49" charset="0"/>
              </a:rPr>
              <a:t>)</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 Applying the selector effectively changes the</a:t>
            </a:r>
          </a:p>
          <a:p>
            <a:pPr marL="0" indent="0">
              <a:spcBef>
                <a:spcPts val="0"/>
              </a:spcBef>
              <a:buNone/>
            </a:pPr>
            <a:r>
              <a:rPr lang="en-US" sz="1800" dirty="0">
                <a:latin typeface="Consolas" panose="020B0609020204030204" pitchFamily="49" charset="0"/>
              </a:rPr>
              <a:t>        // variable's type to the type of the field.</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else if (</a:t>
            </a:r>
            <a:r>
              <a:rPr lang="en-US" sz="1800" dirty="0" err="1">
                <a:latin typeface="Consolas" panose="020B0609020204030204" pitchFamily="49" charset="0"/>
              </a:rPr>
              <a:t>getType</a:t>
            </a:r>
            <a:r>
              <a:rPr lang="en-US" sz="1800" dirty="0">
                <a:latin typeface="Consolas" panose="020B0609020204030204" pitchFamily="49" charset="0"/>
              </a:rPr>
              <a:t>() </a:t>
            </a:r>
            <a:r>
              <a:rPr lang="en-US" sz="1800" dirty="0" err="1">
                <a:latin typeface="Consolas" panose="020B0609020204030204" pitchFamily="49" charset="0"/>
              </a:rPr>
              <a:t>instanceof</a:t>
            </a:r>
            <a:r>
              <a:rPr lang="en-US" sz="1800" dirty="0">
                <a:latin typeface="Consolas" panose="020B0609020204030204" pitchFamily="49" charset="0"/>
              </a:rPr>
              <a:t> </a:t>
            </a:r>
            <a:r>
              <a:rPr lang="en-US" sz="1800" dirty="0" err="1">
                <a:latin typeface="Consolas" panose="020B0609020204030204" pitchFamily="49" charset="0"/>
              </a:rPr>
              <a:t>StringType</a:t>
            </a:r>
            <a:r>
              <a:rPr lang="en-US" sz="1800" dirty="0">
                <a:latin typeface="Consolas" panose="020B0609020204030204" pitchFamily="49" charset="0"/>
              </a:rPr>
              <a:t>)</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 Selector can be field expression .length (Integer)</a:t>
            </a:r>
          </a:p>
          <a:p>
            <a:pPr marL="0" indent="0">
              <a:spcBef>
                <a:spcPts val="0"/>
              </a:spcBef>
              <a:buNone/>
            </a:pPr>
            <a:r>
              <a:rPr lang="en-US" sz="1800" dirty="0">
                <a:latin typeface="Consolas" panose="020B0609020204030204" pitchFamily="49" charset="0"/>
              </a:rPr>
              <a:t>        // or an index expression for the characters (Char).</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else</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var </a:t>
            </a:r>
            <a:r>
              <a:rPr lang="en-US" sz="1800" dirty="0" err="1">
                <a:latin typeface="Consolas" panose="020B0609020204030204" pitchFamily="49" charset="0"/>
              </a:rPr>
              <a:t>errorMsg</a:t>
            </a:r>
            <a:r>
              <a:rPr lang="en-US" sz="1800" dirty="0">
                <a:latin typeface="Consolas" panose="020B0609020204030204" pitchFamily="49" charset="0"/>
              </a:rPr>
              <a:t> = "Selector expression not allowed ..."</a:t>
            </a:r>
          </a:p>
          <a:p>
            <a:pPr marL="0" indent="0">
              <a:spcBef>
                <a:spcPts val="0"/>
              </a:spcBef>
              <a:buNone/>
            </a:pPr>
            <a:r>
              <a:rPr lang="en-US" sz="1800" dirty="0">
                <a:latin typeface="Consolas" panose="020B0609020204030204" pitchFamily="49" charset="0"/>
              </a:rPr>
              <a:t>        throw error(</a:t>
            </a:r>
            <a:r>
              <a:rPr lang="en-US" sz="1800" dirty="0" err="1">
                <a:latin typeface="Consolas" panose="020B0609020204030204" pitchFamily="49" charset="0"/>
              </a:rPr>
              <a:t>expr.getPosition</a:t>
            </a:r>
            <a:r>
              <a:rPr lang="en-US" sz="1800" dirty="0">
                <a:latin typeface="Consolas" panose="020B0609020204030204" pitchFamily="49" charset="0"/>
              </a:rPr>
              <a:t>(), </a:t>
            </a:r>
            <a:r>
              <a:rPr lang="en-US" sz="1800" dirty="0" err="1">
                <a:latin typeface="Consolas" panose="020B0609020204030204" pitchFamily="49" charset="0"/>
              </a:rPr>
              <a:t>errorMsg</a:t>
            </a:r>
            <a:r>
              <a:rPr lang="en-US" sz="1800" dirty="0">
                <a:latin typeface="Consolas" panose="020B0609020204030204" pitchFamily="49" charset="0"/>
              </a:rPr>
              <a:t>);</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a:t>
            </a:r>
          </a:p>
        </p:txBody>
      </p:sp>
      <p:sp>
        <p:nvSpPr>
          <p:cNvPr id="4" name="Footer Placeholder 3">
            <a:extLst>
              <a:ext uri="{FF2B5EF4-FFF2-40B4-BE49-F238E27FC236}">
                <a16:creationId xmlns:a16="http://schemas.microsoft.com/office/drawing/2014/main" id="{3ED47269-A5FD-6633-5B71-2EF39E529717}"/>
              </a:ext>
            </a:extLst>
          </p:cNvPr>
          <p:cNvSpPr>
            <a:spLocks noGrp="1"/>
          </p:cNvSpPr>
          <p:nvPr>
            <p:ph type="ftr" sz="quarter" idx="10"/>
          </p:nvPr>
        </p:nvSpPr>
        <p:spPr/>
        <p:txBody>
          <a:bodyPr/>
          <a:lstStyle/>
          <a:p>
            <a:r>
              <a:rPr lang="en-US"/>
              <a:t>©SoftMoore Consulting</a:t>
            </a:r>
          </a:p>
        </p:txBody>
      </p:sp>
      <p:sp>
        <p:nvSpPr>
          <p:cNvPr id="5" name="Slide Number Placeholder 4">
            <a:extLst>
              <a:ext uri="{FF2B5EF4-FFF2-40B4-BE49-F238E27FC236}">
                <a16:creationId xmlns:a16="http://schemas.microsoft.com/office/drawing/2014/main" id="{6B85BFF3-FF60-8CC7-248E-5258E0F6ECF9}"/>
              </a:ext>
            </a:extLst>
          </p:cNvPr>
          <p:cNvSpPr>
            <a:spLocks noGrp="1"/>
          </p:cNvSpPr>
          <p:nvPr>
            <p:ph type="sldNum" sz="quarter" idx="11"/>
          </p:nvPr>
        </p:nvSpPr>
        <p:spPr/>
        <p:txBody>
          <a:bodyPr/>
          <a:lstStyle/>
          <a:p>
            <a:r>
              <a:rPr lang="en-US"/>
              <a:t>Slide </a:t>
            </a:r>
            <a:fld id="{FC016E02-02BB-476A-9DE0-C405DAA1F827}" type="slidenum">
              <a:rPr lang="en-US" smtClean="0"/>
              <a:pPr/>
              <a:t>28</a:t>
            </a:fld>
            <a:endParaRPr lang="en-US"/>
          </a:p>
        </p:txBody>
      </p:sp>
    </p:spTree>
    <p:extLst>
      <p:ext uri="{BB962C8B-B14F-4D97-AF65-F5344CB8AC3E}">
        <p14:creationId xmlns:p14="http://schemas.microsoft.com/office/powerpoint/2010/main" val="21735655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sz="2900"/>
              <a:t>Syntax Analysis versus Constraint Analysis</a:t>
            </a:r>
          </a:p>
        </p:txBody>
      </p:sp>
      <p:sp>
        <p:nvSpPr>
          <p:cNvPr id="5123" name="Content Placeholder 2"/>
          <p:cNvSpPr>
            <a:spLocks noGrp="1"/>
          </p:cNvSpPr>
          <p:nvPr>
            <p:ph idx="1"/>
          </p:nvPr>
        </p:nvSpPr>
        <p:spPr/>
        <p:txBody>
          <a:bodyPr/>
          <a:lstStyle/>
          <a:p>
            <a:r>
              <a:rPr lang="en-US" sz="2350" dirty="0"/>
              <a:t>Syntax analysis verifies that a program conforms to</a:t>
            </a:r>
            <a:br>
              <a:rPr lang="en-US" sz="2350" dirty="0"/>
            </a:br>
            <a:r>
              <a:rPr lang="en-US" sz="2350" dirty="0"/>
              <a:t>the formal syntax of the language as defined by a</a:t>
            </a:r>
            <a:br>
              <a:rPr lang="en-US" sz="2350" dirty="0"/>
            </a:br>
            <a:r>
              <a:rPr lang="en-US" sz="2350" dirty="0"/>
              <a:t>context-free grammar.</a:t>
            </a:r>
          </a:p>
          <a:p>
            <a:r>
              <a:rPr lang="en-US" sz="2350" dirty="0"/>
              <a:t>Syntax analysis is performed by the parser.</a:t>
            </a:r>
          </a:p>
          <a:p>
            <a:r>
              <a:rPr lang="en-US" sz="2350" dirty="0"/>
              <a:t>Constraint analysis verifies that a program conforms to the additional language rules and requirements.</a:t>
            </a:r>
          </a:p>
          <a:p>
            <a:pPr lvl="1">
              <a:buFontTx/>
              <a:buNone/>
            </a:pPr>
            <a:r>
              <a:rPr lang="en-US" dirty="0"/>
              <a:t>(usually expressed informally)</a:t>
            </a:r>
          </a:p>
          <a:p>
            <a:r>
              <a:rPr lang="en-US" sz="2350" dirty="0"/>
              <a:t>Constraint analysis is performed partly by the parser using helper classes </a:t>
            </a:r>
            <a:r>
              <a:rPr lang="en-US" sz="2350" dirty="0">
                <a:latin typeface="Consolas" pitchFamily="49" charset="0"/>
                <a:cs typeface="Consolas" pitchFamily="49" charset="0"/>
              </a:rPr>
              <a:t>IdTable</a:t>
            </a:r>
            <a:r>
              <a:rPr lang="en-US" sz="2350" dirty="0">
                <a:cs typeface="Consolas" pitchFamily="49" charset="0"/>
              </a:rPr>
              <a:t>, </a:t>
            </a:r>
            <a:r>
              <a:rPr lang="en-US" sz="2350" dirty="0">
                <a:latin typeface="Consolas" pitchFamily="49" charset="0"/>
                <a:cs typeface="Consolas" pitchFamily="49" charset="0"/>
              </a:rPr>
              <a:t>LoopContext</a:t>
            </a:r>
            <a:r>
              <a:rPr lang="en-US" sz="2350" dirty="0"/>
              <a:t>, and </a:t>
            </a:r>
            <a:r>
              <a:rPr lang="en-US" sz="2350" dirty="0">
                <a:latin typeface="Consolas" panose="020B0609020204030204" pitchFamily="49" charset="0"/>
              </a:rPr>
              <a:t>SubprogramContext</a:t>
            </a:r>
            <a:r>
              <a:rPr lang="en-US" sz="2350" dirty="0"/>
              <a:t>, and partly by the abstract syntax trees in constructors and in methods named </a:t>
            </a:r>
            <a:r>
              <a:rPr lang="en-US" sz="2350" dirty="0">
                <a:latin typeface="Consolas" panose="020B0609020204030204" pitchFamily="49" charset="0"/>
              </a:rPr>
              <a:t>checkConstraints()</a:t>
            </a:r>
            <a:r>
              <a:rPr lang="en-US" sz="2350" dirty="0"/>
              <a:t>.</a:t>
            </a:r>
          </a:p>
        </p:txBody>
      </p:sp>
      <p:sp>
        <p:nvSpPr>
          <p:cNvPr id="5124" name="Footer Placeholder 3"/>
          <p:cNvSpPr>
            <a:spLocks noGrp="1"/>
          </p:cNvSpPr>
          <p:nvPr>
            <p:ph type="ftr" sz="quarter" idx="10"/>
          </p:nvPr>
        </p:nvSpPr>
        <p:spPr>
          <a:noFill/>
        </p:spPr>
        <p:txBody>
          <a:bodyPr/>
          <a:lstStyle/>
          <a:p>
            <a:r>
              <a:rPr lang="en-US"/>
              <a:t>©SoftMoore Consulting</a:t>
            </a:r>
          </a:p>
        </p:txBody>
      </p:sp>
      <p:sp>
        <p:nvSpPr>
          <p:cNvPr id="5125" name="Slide Number Placeholder 4"/>
          <p:cNvSpPr>
            <a:spLocks noGrp="1"/>
          </p:cNvSpPr>
          <p:nvPr>
            <p:ph type="sldNum" sz="quarter" idx="11"/>
          </p:nvPr>
        </p:nvSpPr>
        <p:spPr>
          <a:noFill/>
        </p:spPr>
        <p:txBody>
          <a:bodyPr/>
          <a:lstStyle/>
          <a:p>
            <a:r>
              <a:rPr lang="en-US"/>
              <a:t>Slide </a:t>
            </a:r>
            <a:fld id="{033F1D99-4AD8-46C9-8F3D-2A0AD6A253CB}" type="slidenum">
              <a:rPr lang="en-US" smtClean="0"/>
              <a:pPr/>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a:t>Categories of Constraints</a:t>
            </a:r>
            <a:endParaRPr lang="en-US" sz="2400"/>
          </a:p>
        </p:txBody>
      </p:sp>
      <p:sp>
        <p:nvSpPr>
          <p:cNvPr id="6147" name="Content Placeholder 2"/>
          <p:cNvSpPr>
            <a:spLocks noGrp="1"/>
          </p:cNvSpPr>
          <p:nvPr>
            <p:ph idx="1"/>
          </p:nvPr>
        </p:nvSpPr>
        <p:spPr/>
        <p:txBody>
          <a:bodyPr/>
          <a:lstStyle/>
          <a:p>
            <a:pPr>
              <a:buFontTx/>
              <a:buNone/>
            </a:pPr>
            <a:r>
              <a:rPr lang="en-US" dirty="0"/>
              <a:t>Constraints fall into three general categories</a:t>
            </a:r>
          </a:p>
          <a:p>
            <a:r>
              <a:rPr lang="en-US" dirty="0"/>
              <a:t>Scope rules: Rules associated with declarations and applied occurrences of identifiers.</a:t>
            </a:r>
          </a:p>
          <a:p>
            <a:r>
              <a:rPr lang="en-US" dirty="0"/>
              <a:t>Type rules: Rules associated with the types of expressions and their use in certain contexts.</a:t>
            </a:r>
          </a:p>
          <a:p>
            <a:r>
              <a:rPr lang="en-US" dirty="0"/>
              <a:t>Miscellaneous rules: Language constraints that do not fall into either of the above categories.  (Some of the miscellaneous CPRL rules represent internal errors within the compiler.)</a:t>
            </a:r>
          </a:p>
        </p:txBody>
      </p:sp>
      <p:sp>
        <p:nvSpPr>
          <p:cNvPr id="6148" name="Footer Placeholder 3"/>
          <p:cNvSpPr>
            <a:spLocks noGrp="1"/>
          </p:cNvSpPr>
          <p:nvPr>
            <p:ph type="ftr" sz="quarter" idx="10"/>
          </p:nvPr>
        </p:nvSpPr>
        <p:spPr>
          <a:noFill/>
        </p:spPr>
        <p:txBody>
          <a:bodyPr/>
          <a:lstStyle/>
          <a:p>
            <a:r>
              <a:rPr lang="en-US"/>
              <a:t>©SoftMoore Consulting</a:t>
            </a:r>
          </a:p>
        </p:txBody>
      </p:sp>
      <p:sp>
        <p:nvSpPr>
          <p:cNvPr id="6149" name="Slide Number Placeholder 4"/>
          <p:cNvSpPr>
            <a:spLocks noGrp="1"/>
          </p:cNvSpPr>
          <p:nvPr>
            <p:ph type="sldNum" sz="quarter" idx="11"/>
          </p:nvPr>
        </p:nvSpPr>
        <p:spPr>
          <a:noFill/>
        </p:spPr>
        <p:txBody>
          <a:bodyPr/>
          <a:lstStyle/>
          <a:p>
            <a:r>
              <a:rPr lang="en-US"/>
              <a:t>Slide </a:t>
            </a:r>
            <a:fld id="{FF6C2AFB-2036-4D3A-B75D-26D5B49A11F7}" type="slidenum">
              <a:rPr lang="en-US" smtClean="0"/>
              <a:pPr/>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dirty="0"/>
              <a:t>Scope Rules in CPRL</a:t>
            </a:r>
          </a:p>
        </p:txBody>
      </p:sp>
      <p:sp>
        <p:nvSpPr>
          <p:cNvPr id="7171" name="Content Placeholder 2"/>
          <p:cNvSpPr>
            <a:spLocks noGrp="1"/>
          </p:cNvSpPr>
          <p:nvPr>
            <p:ph idx="1"/>
          </p:nvPr>
        </p:nvSpPr>
        <p:spPr>
          <a:xfrm>
            <a:off x="458788" y="1367959"/>
            <a:ext cx="8226425" cy="4935537"/>
          </a:xfrm>
        </p:spPr>
        <p:txBody>
          <a:bodyPr/>
          <a:lstStyle/>
          <a:p>
            <a:pPr>
              <a:buFontTx/>
              <a:buNone/>
            </a:pPr>
            <a:r>
              <a:rPr lang="en-US" sz="2350" dirty="0"/>
              <a:t>The scope rules for CPRL are fairly simple.</a:t>
            </a:r>
          </a:p>
          <a:p>
            <a:r>
              <a:rPr lang="en-US" sz="2350" dirty="0"/>
              <a:t>Every programmer-defined identifier (constant, variable, type name, subprogram name, etc.) must be declared.  When we encounter an applied occurrence of an identifier, we must be able to discover its declaration and associate the declaration with the identifier.</a:t>
            </a:r>
          </a:p>
          <a:p>
            <a:r>
              <a:rPr lang="en-US" sz="2350" dirty="0"/>
              <a:t>All identifiers appearing in declarations must be unique within their scope.  In other words, the same identifier must not be used in two different declarations within the same scope.</a:t>
            </a:r>
          </a:p>
        </p:txBody>
      </p:sp>
      <p:sp>
        <p:nvSpPr>
          <p:cNvPr id="7172" name="Footer Placeholder 3"/>
          <p:cNvSpPr>
            <a:spLocks noGrp="1"/>
          </p:cNvSpPr>
          <p:nvPr>
            <p:ph type="ftr" sz="quarter" idx="10"/>
          </p:nvPr>
        </p:nvSpPr>
        <p:spPr>
          <a:noFill/>
        </p:spPr>
        <p:txBody>
          <a:bodyPr/>
          <a:lstStyle/>
          <a:p>
            <a:r>
              <a:rPr lang="en-US"/>
              <a:t>©SoftMoore Consulting</a:t>
            </a:r>
          </a:p>
        </p:txBody>
      </p:sp>
      <p:sp>
        <p:nvSpPr>
          <p:cNvPr id="7173" name="Slide Number Placeholder 4"/>
          <p:cNvSpPr>
            <a:spLocks noGrp="1"/>
          </p:cNvSpPr>
          <p:nvPr>
            <p:ph type="sldNum" sz="quarter" idx="11"/>
          </p:nvPr>
        </p:nvSpPr>
        <p:spPr>
          <a:noFill/>
        </p:spPr>
        <p:txBody>
          <a:bodyPr/>
          <a:lstStyle/>
          <a:p>
            <a:r>
              <a:rPr lang="en-US"/>
              <a:t>Slide </a:t>
            </a:r>
            <a:fld id="{75265EBE-7047-4271-9203-1D08CAFF1206}" type="slidenum">
              <a:rPr lang="en-US" smtClean="0"/>
              <a:pPr/>
              <a:t>5</a:t>
            </a:fld>
            <a:endParaRPr lang="en-US"/>
          </a:p>
        </p:txBody>
      </p:sp>
      <p:sp>
        <p:nvSpPr>
          <p:cNvPr id="7174" name="TextBox 5"/>
          <p:cNvSpPr txBox="1">
            <a:spLocks noChangeArrowheads="1"/>
          </p:cNvSpPr>
          <p:nvPr/>
        </p:nvSpPr>
        <p:spPr bwMode="auto">
          <a:xfrm>
            <a:off x="756693" y="5495092"/>
            <a:ext cx="7630615" cy="677108"/>
          </a:xfrm>
          <a:prstGeom prst="rect">
            <a:avLst/>
          </a:prstGeom>
          <a:noFill/>
          <a:ln w="9525">
            <a:solidFill>
              <a:srgbClr val="330099"/>
            </a:solidFill>
            <a:miter lim="800000"/>
            <a:headEnd/>
            <a:tailEnd/>
          </a:ln>
        </p:spPr>
        <p:txBody>
          <a:bodyPr wrap="none">
            <a:spAutoFit/>
          </a:bodyPr>
          <a:lstStyle/>
          <a:p>
            <a:pPr algn="l"/>
            <a:r>
              <a:rPr lang="en-US" sz="1900" dirty="0"/>
              <a:t>CPRL has a what is known as a </a:t>
            </a:r>
            <a:r>
              <a:rPr lang="en-US" sz="1900" b="1" i="1" dirty="0"/>
              <a:t>flat block structure</a:t>
            </a:r>
            <a:r>
              <a:rPr lang="en-US" sz="1900" dirty="0"/>
              <a:t>.  Declarations</a:t>
            </a:r>
          </a:p>
          <a:p>
            <a:pPr algn="l"/>
            <a:r>
              <a:rPr lang="en-US" sz="1900" dirty="0"/>
              <a:t>are either global in scope, local to a subprogram, or local to a record.</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dirty="0"/>
              <a:t>Scope Analysis</a:t>
            </a:r>
            <a:br>
              <a:rPr lang="en-US" dirty="0"/>
            </a:br>
            <a:r>
              <a:rPr lang="en-US" sz="2400" dirty="0"/>
              <a:t>(a.k.a. Identification)</a:t>
            </a:r>
          </a:p>
        </p:txBody>
      </p:sp>
      <p:sp>
        <p:nvSpPr>
          <p:cNvPr id="8195" name="Content Placeholder 2"/>
          <p:cNvSpPr>
            <a:spLocks noGrp="1"/>
          </p:cNvSpPr>
          <p:nvPr>
            <p:ph idx="1"/>
          </p:nvPr>
        </p:nvSpPr>
        <p:spPr/>
        <p:txBody>
          <a:bodyPr/>
          <a:lstStyle/>
          <a:p>
            <a:r>
              <a:rPr lang="en-US" dirty="0"/>
              <a:t>Scope analysis is the process of verifying the scope rules.</a:t>
            </a:r>
          </a:p>
          <a:p>
            <a:r>
              <a:rPr lang="en-US" dirty="0"/>
              <a:t>For initial declarations, scope analysis is implemented within the parser using class </a:t>
            </a:r>
            <a:r>
              <a:rPr lang="en-US" dirty="0" err="1">
                <a:latin typeface="Consolas" panose="020B0609020204030204" pitchFamily="49" charset="0"/>
              </a:rPr>
              <a:t>IdTable</a:t>
            </a:r>
            <a:r>
              <a:rPr lang="en-US" dirty="0"/>
              <a:t>.</a:t>
            </a:r>
          </a:p>
          <a:p>
            <a:r>
              <a:rPr lang="en-US" dirty="0"/>
              <a:t>For subprograms, part of scope analysis is implemented within the parser using class </a:t>
            </a:r>
            <a:r>
              <a:rPr lang="en-US" dirty="0" err="1">
                <a:latin typeface="Consolas" panose="020B0609020204030204" pitchFamily="49" charset="0"/>
              </a:rPr>
              <a:t>IdTable</a:t>
            </a:r>
            <a:r>
              <a:rPr lang="en-US" dirty="0"/>
              <a:t>, and part of it is implemented within the </a:t>
            </a:r>
            <a:r>
              <a:rPr lang="en-US" dirty="0">
                <a:latin typeface="Consolas" panose="020B0609020204030204" pitchFamily="49" charset="0"/>
              </a:rPr>
              <a:t>checkConstraints()</a:t>
            </a:r>
            <a:r>
              <a:rPr lang="en-US" dirty="0"/>
              <a:t> methods of the AST classes.</a:t>
            </a:r>
          </a:p>
          <a:p>
            <a:r>
              <a:rPr lang="en-US" dirty="0"/>
              <a:t>Class </a:t>
            </a:r>
            <a:r>
              <a:rPr lang="en-US" dirty="0" err="1">
                <a:latin typeface="Consolas" panose="020B0609020204030204" pitchFamily="49" charset="0"/>
              </a:rPr>
              <a:t>IdTable</a:t>
            </a:r>
            <a:r>
              <a:rPr lang="en-US" dirty="0"/>
              <a:t> is capable of handling nested scopes of three levels as required by CPRL, but it could easily handle arbitrary nesting of scopes.</a:t>
            </a:r>
          </a:p>
        </p:txBody>
      </p:sp>
      <p:sp>
        <p:nvSpPr>
          <p:cNvPr id="8196" name="Footer Placeholder 3"/>
          <p:cNvSpPr>
            <a:spLocks noGrp="1"/>
          </p:cNvSpPr>
          <p:nvPr>
            <p:ph type="ftr" sz="quarter" idx="10"/>
          </p:nvPr>
        </p:nvSpPr>
        <p:spPr>
          <a:noFill/>
        </p:spPr>
        <p:txBody>
          <a:bodyPr/>
          <a:lstStyle/>
          <a:p>
            <a:r>
              <a:rPr lang="en-US"/>
              <a:t>©SoftMoore Consulting</a:t>
            </a:r>
          </a:p>
        </p:txBody>
      </p:sp>
      <p:sp>
        <p:nvSpPr>
          <p:cNvPr id="8197" name="Slide Number Placeholder 4"/>
          <p:cNvSpPr>
            <a:spLocks noGrp="1"/>
          </p:cNvSpPr>
          <p:nvPr>
            <p:ph type="sldNum" sz="quarter" idx="11"/>
          </p:nvPr>
        </p:nvSpPr>
        <p:spPr>
          <a:noFill/>
        </p:spPr>
        <p:txBody>
          <a:bodyPr/>
          <a:lstStyle/>
          <a:p>
            <a:r>
              <a:rPr lang="en-US"/>
              <a:t>Slide </a:t>
            </a:r>
            <a:fld id="{6EC77B3B-FDDF-4D0F-AC16-51EA447D5B1F}" type="slidenum">
              <a:rPr lang="en-US" smtClean="0"/>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2"/>
          <p:cNvSpPr>
            <a:spLocks noGrp="1" noChangeArrowheads="1"/>
          </p:cNvSpPr>
          <p:nvPr>
            <p:ph type="title"/>
          </p:nvPr>
        </p:nvSpPr>
        <p:spPr/>
        <p:txBody>
          <a:bodyPr/>
          <a:lstStyle/>
          <a:p>
            <a:r>
              <a:rPr lang="en-US" dirty="0"/>
              <a:t>Scope Analysis Using Class </a:t>
            </a:r>
            <a:r>
              <a:rPr lang="en-US" dirty="0">
                <a:latin typeface="Consolas" panose="020B0609020204030204" pitchFamily="49" charset="0"/>
              </a:rPr>
              <a:t>IdTable</a:t>
            </a:r>
          </a:p>
        </p:txBody>
      </p:sp>
      <p:sp>
        <p:nvSpPr>
          <p:cNvPr id="9221" name="Rectangle 3"/>
          <p:cNvSpPr>
            <a:spLocks noGrp="1" noChangeArrowheads="1"/>
          </p:cNvSpPr>
          <p:nvPr>
            <p:ph type="body" idx="1"/>
          </p:nvPr>
        </p:nvSpPr>
        <p:spPr/>
        <p:txBody>
          <a:bodyPr/>
          <a:lstStyle/>
          <a:p>
            <a:r>
              <a:rPr lang="en-US" dirty="0"/>
              <a:t>When an identifier is declared, the parser will attempt to add a reference to its declaration to </a:t>
            </a:r>
            <a:r>
              <a:rPr lang="en-US" dirty="0">
                <a:latin typeface="Consolas" panose="020B0609020204030204" pitchFamily="49" charset="0"/>
              </a:rPr>
              <a:t>IdTable</a:t>
            </a:r>
            <a:r>
              <a:rPr lang="en-US" dirty="0"/>
              <a:t> within the current scope.</a:t>
            </a:r>
          </a:p>
          <a:p>
            <a:pPr lvl="1"/>
            <a:r>
              <a:rPr lang="en-US" dirty="0"/>
              <a:t>throws an exception if a declaration with the same name (same token text) has been previously added in the current scope</a:t>
            </a:r>
          </a:p>
          <a:p>
            <a:r>
              <a:rPr lang="en-US" dirty="0"/>
              <a:t>When an applied occurrence of an identifier is encountered (e.g., in a statement or in an expression), the compiler will</a:t>
            </a:r>
          </a:p>
          <a:p>
            <a:pPr lvl="1"/>
            <a:r>
              <a:rPr lang="en-US" dirty="0"/>
              <a:t>check that the identifier has been declared</a:t>
            </a:r>
          </a:p>
          <a:p>
            <a:pPr lvl="1"/>
            <a:r>
              <a:rPr lang="en-US" dirty="0"/>
              <a:t>store a reference to the identifier’s declaration as part of the AST where the identifier is used</a:t>
            </a:r>
          </a:p>
          <a:p>
            <a:endParaRPr lang="en-US" dirty="0"/>
          </a:p>
        </p:txBody>
      </p:sp>
      <p:sp>
        <p:nvSpPr>
          <p:cNvPr id="9218" name="Footer Placeholder 3"/>
          <p:cNvSpPr>
            <a:spLocks noGrp="1"/>
          </p:cNvSpPr>
          <p:nvPr>
            <p:ph type="ftr" sz="quarter" idx="10"/>
          </p:nvPr>
        </p:nvSpPr>
        <p:spPr/>
        <p:txBody>
          <a:bodyPr/>
          <a:lstStyle/>
          <a:p>
            <a:r>
              <a:rPr lang="en-US"/>
              <a:t>©SoftMoore Consulting</a:t>
            </a:r>
          </a:p>
        </p:txBody>
      </p:sp>
      <p:sp>
        <p:nvSpPr>
          <p:cNvPr id="9219" name="Slide Number Placeholder 4"/>
          <p:cNvSpPr>
            <a:spLocks noGrp="1"/>
          </p:cNvSpPr>
          <p:nvPr>
            <p:ph type="sldNum" sz="quarter" idx="11"/>
          </p:nvPr>
        </p:nvSpPr>
        <p:spPr/>
        <p:txBody>
          <a:bodyPr/>
          <a:lstStyle/>
          <a:p>
            <a:r>
              <a:rPr lang="en-US"/>
              <a:t>Slide </a:t>
            </a:r>
            <a:fld id="{DDB3AE9F-04CC-407B-95E2-EBABC9716C01}" type="slidenum">
              <a:rPr lang="en-US" smtClean="0"/>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Footer Placeholder 3"/>
          <p:cNvSpPr>
            <a:spLocks noGrp="1"/>
          </p:cNvSpPr>
          <p:nvPr>
            <p:ph type="ftr" sz="quarter" idx="10"/>
          </p:nvPr>
        </p:nvSpPr>
        <p:spPr>
          <a:noFill/>
        </p:spPr>
        <p:txBody>
          <a:bodyPr/>
          <a:lstStyle/>
          <a:p>
            <a:r>
              <a:rPr lang="en-US"/>
              <a:t>©SoftMoore Consulting</a:t>
            </a:r>
          </a:p>
        </p:txBody>
      </p:sp>
      <p:sp>
        <p:nvSpPr>
          <p:cNvPr id="9219" name="Slide Number Placeholder 4"/>
          <p:cNvSpPr>
            <a:spLocks noGrp="1"/>
          </p:cNvSpPr>
          <p:nvPr>
            <p:ph type="sldNum" sz="quarter" idx="11"/>
          </p:nvPr>
        </p:nvSpPr>
        <p:spPr>
          <a:noFill/>
        </p:spPr>
        <p:txBody>
          <a:bodyPr/>
          <a:lstStyle/>
          <a:p>
            <a:r>
              <a:rPr lang="en-US"/>
              <a:t>Slide </a:t>
            </a:r>
            <a:fld id="{DDB3AE9F-04CC-407B-95E2-EBABC9716C01}" type="slidenum">
              <a:rPr lang="en-US" smtClean="0"/>
              <a:pPr/>
              <a:t>8</a:t>
            </a:fld>
            <a:endParaRPr lang="en-US"/>
          </a:p>
        </p:txBody>
      </p:sp>
      <p:sp>
        <p:nvSpPr>
          <p:cNvPr id="9220" name="Rectangle 2"/>
          <p:cNvSpPr>
            <a:spLocks noGrp="1" noChangeArrowheads="1"/>
          </p:cNvSpPr>
          <p:nvPr>
            <p:ph type="title"/>
          </p:nvPr>
        </p:nvSpPr>
        <p:spPr/>
        <p:txBody>
          <a:bodyPr/>
          <a:lstStyle/>
          <a:p>
            <a:r>
              <a:rPr lang="en-US" dirty="0"/>
              <a:t>Scope Analysis Using Class </a:t>
            </a:r>
            <a:r>
              <a:rPr lang="en-US" dirty="0" err="1">
                <a:latin typeface="Consolas" pitchFamily="49" charset="0"/>
                <a:cs typeface="Consolas" pitchFamily="49" charset="0"/>
              </a:rPr>
              <a:t>IdTable</a:t>
            </a:r>
            <a:br>
              <a:rPr lang="en-US" dirty="0">
                <a:latin typeface="Consolas" pitchFamily="49" charset="0"/>
                <a:cs typeface="Consolas" pitchFamily="49" charset="0"/>
              </a:rPr>
            </a:br>
            <a:r>
              <a:rPr lang="en-US" sz="2400" dirty="0">
                <a:cs typeface="Consolas" pitchFamily="49" charset="0"/>
              </a:rPr>
              <a:t>(continued)</a:t>
            </a:r>
            <a:endParaRPr lang="en-US" sz="2400" dirty="0"/>
          </a:p>
        </p:txBody>
      </p:sp>
      <p:sp>
        <p:nvSpPr>
          <p:cNvPr id="9221" name="Rectangle 3"/>
          <p:cNvSpPr>
            <a:spLocks noGrp="1" noChangeArrowheads="1"/>
          </p:cNvSpPr>
          <p:nvPr>
            <p:ph type="body" idx="1"/>
          </p:nvPr>
        </p:nvSpPr>
        <p:spPr/>
        <p:txBody>
          <a:bodyPr/>
          <a:lstStyle/>
          <a:p>
            <a:r>
              <a:rPr lang="en-US" sz="2350" dirty="0"/>
              <a:t>For an applied occurrence, the check to see if the identifier has been declared </a:t>
            </a:r>
            <a:r>
              <a:rPr lang="en-US" dirty="0"/>
              <a:t>is performed</a:t>
            </a:r>
          </a:p>
          <a:p>
            <a:pPr lvl="1"/>
            <a:r>
              <a:rPr lang="en-US" dirty="0"/>
              <a:t>by the parser for identifiers corresponding to initial declarations</a:t>
            </a:r>
          </a:p>
          <a:p>
            <a:pPr lvl="1"/>
            <a:r>
              <a:rPr lang="en-US" dirty="0"/>
              <a:t>in </a:t>
            </a:r>
            <a:r>
              <a:rPr lang="en-US" dirty="0">
                <a:latin typeface="Consolas" panose="020B0609020204030204" pitchFamily="49" charset="0"/>
              </a:rPr>
              <a:t>checkConstraints()</a:t>
            </a:r>
            <a:r>
              <a:rPr lang="en-US" dirty="0"/>
              <a:t> methods for identifiers corresponding to subprograms</a:t>
            </a:r>
          </a:p>
          <a:p>
            <a:pPr>
              <a:buFontTx/>
              <a:buNone/>
            </a:pPr>
            <a:endParaRPr lang="en-US" dirty="0"/>
          </a:p>
        </p:txBody>
      </p:sp>
    </p:spTree>
    <p:extLst>
      <p:ext uri="{BB962C8B-B14F-4D97-AF65-F5344CB8AC3E}">
        <p14:creationId xmlns:p14="http://schemas.microsoft.com/office/powerpoint/2010/main" val="24250069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B57800-CEF0-4750-BB6E-B52AF187C824}"/>
              </a:ext>
            </a:extLst>
          </p:cNvPr>
          <p:cNvSpPr>
            <a:spLocks noGrp="1"/>
          </p:cNvSpPr>
          <p:nvPr>
            <p:ph type="title"/>
          </p:nvPr>
        </p:nvSpPr>
        <p:spPr/>
        <p:txBody>
          <a:bodyPr/>
          <a:lstStyle/>
          <a:p>
            <a:r>
              <a:rPr lang="en-US" dirty="0"/>
              <a:t>The CPRL/</a:t>
            </a:r>
            <a:r>
              <a:rPr lang="en-US" dirty="0">
                <a:latin typeface="Consolas" panose="020B0609020204030204" pitchFamily="49" charset="0"/>
              </a:rPr>
              <a:t>0</a:t>
            </a:r>
            <a:r>
              <a:rPr lang="en-US" dirty="0"/>
              <a:t> Subset of CPRL</a:t>
            </a:r>
          </a:p>
        </p:txBody>
      </p:sp>
      <p:sp>
        <p:nvSpPr>
          <p:cNvPr id="3" name="Content Placeholder 2">
            <a:extLst>
              <a:ext uri="{FF2B5EF4-FFF2-40B4-BE49-F238E27FC236}">
                <a16:creationId xmlns:a16="http://schemas.microsoft.com/office/drawing/2014/main" id="{B04C3A60-ADE2-4587-8C44-11D9299A9D87}"/>
              </a:ext>
            </a:extLst>
          </p:cNvPr>
          <p:cNvSpPr>
            <a:spLocks noGrp="1"/>
          </p:cNvSpPr>
          <p:nvPr>
            <p:ph idx="1"/>
          </p:nvPr>
        </p:nvSpPr>
        <p:spPr/>
        <p:txBody>
          <a:bodyPr/>
          <a:lstStyle/>
          <a:p>
            <a:r>
              <a:rPr lang="en-US" dirty="0"/>
              <a:t>Focus on global declarations and statements</a:t>
            </a:r>
          </a:p>
          <a:p>
            <a:r>
              <a:rPr lang="en-US" dirty="0"/>
              <a:t>Includes</a:t>
            </a:r>
          </a:p>
          <a:p>
            <a:pPr lvl="1"/>
            <a:r>
              <a:rPr lang="en-US" dirty="0"/>
              <a:t>programs with procedure </a:t>
            </a:r>
            <a:r>
              <a:rPr lang="en-US" dirty="0">
                <a:latin typeface="Consolas" panose="020B0609020204030204" pitchFamily="49" charset="0"/>
              </a:rPr>
              <a:t>main()</a:t>
            </a:r>
            <a:r>
              <a:rPr lang="en-US" dirty="0"/>
              <a:t> but no other subprograms</a:t>
            </a:r>
          </a:p>
          <a:p>
            <a:pPr lvl="1"/>
            <a:r>
              <a:rPr lang="en-US" dirty="0"/>
              <a:t>predefined scalar types and string literals</a:t>
            </a:r>
          </a:p>
          <a:p>
            <a:pPr lvl="1"/>
            <a:r>
              <a:rPr lang="en-US" dirty="0"/>
              <a:t>global constant and variable declarations</a:t>
            </a:r>
          </a:p>
          <a:p>
            <a:pPr lvl="1"/>
            <a:r>
              <a:rPr lang="en-US" dirty="0"/>
              <a:t>most statements</a:t>
            </a:r>
          </a:p>
          <a:p>
            <a:r>
              <a:rPr lang="en-US" dirty="0"/>
              <a:t>Excludes</a:t>
            </a:r>
          </a:p>
          <a:p>
            <a:pPr lvl="1"/>
            <a:r>
              <a:rPr lang="en-US" dirty="0"/>
              <a:t>array, string, and record type declarations</a:t>
            </a:r>
          </a:p>
          <a:p>
            <a:pPr lvl="1"/>
            <a:r>
              <a:rPr lang="en-US" dirty="0"/>
              <a:t>subprogram declarations other than </a:t>
            </a:r>
            <a:r>
              <a:rPr lang="en-US" dirty="0">
                <a:latin typeface="Consolas" panose="020B0609020204030204" pitchFamily="49" charset="0"/>
              </a:rPr>
              <a:t>main()</a:t>
            </a:r>
          </a:p>
          <a:p>
            <a:pPr lvl="1"/>
            <a:r>
              <a:rPr lang="en-US" dirty="0"/>
              <a:t>function call expressions</a:t>
            </a:r>
          </a:p>
          <a:p>
            <a:pPr lvl="1"/>
            <a:r>
              <a:rPr lang="en-US" dirty="0"/>
              <a:t>procedure call statements</a:t>
            </a:r>
          </a:p>
          <a:p>
            <a:pPr lvl="1"/>
            <a:r>
              <a:rPr lang="en-US" dirty="0"/>
              <a:t>return statements</a:t>
            </a:r>
          </a:p>
        </p:txBody>
      </p:sp>
      <p:sp>
        <p:nvSpPr>
          <p:cNvPr id="4" name="Footer Placeholder 3">
            <a:extLst>
              <a:ext uri="{FF2B5EF4-FFF2-40B4-BE49-F238E27FC236}">
                <a16:creationId xmlns:a16="http://schemas.microsoft.com/office/drawing/2014/main" id="{BC68D305-497C-4BDA-88C4-C6B2514934FE}"/>
              </a:ext>
            </a:extLst>
          </p:cNvPr>
          <p:cNvSpPr>
            <a:spLocks noGrp="1"/>
          </p:cNvSpPr>
          <p:nvPr>
            <p:ph type="ftr" sz="quarter" idx="10"/>
          </p:nvPr>
        </p:nvSpPr>
        <p:spPr/>
        <p:txBody>
          <a:bodyPr/>
          <a:lstStyle/>
          <a:p>
            <a:r>
              <a:rPr lang="en-US"/>
              <a:t>©SoftMoore Consulting</a:t>
            </a:r>
          </a:p>
        </p:txBody>
      </p:sp>
      <p:sp>
        <p:nvSpPr>
          <p:cNvPr id="5" name="Slide Number Placeholder 4">
            <a:extLst>
              <a:ext uri="{FF2B5EF4-FFF2-40B4-BE49-F238E27FC236}">
                <a16:creationId xmlns:a16="http://schemas.microsoft.com/office/drawing/2014/main" id="{1DED21D8-C989-42DF-B407-0193F891C8C3}"/>
              </a:ext>
            </a:extLst>
          </p:cNvPr>
          <p:cNvSpPr>
            <a:spLocks noGrp="1"/>
          </p:cNvSpPr>
          <p:nvPr>
            <p:ph type="sldNum" sz="quarter" idx="11"/>
          </p:nvPr>
        </p:nvSpPr>
        <p:spPr/>
        <p:txBody>
          <a:bodyPr/>
          <a:lstStyle/>
          <a:p>
            <a:r>
              <a:rPr lang="en-US"/>
              <a:t>Slide </a:t>
            </a:r>
            <a:fld id="{A389BBEE-9217-4607-B20A-4E4F28539A38}" type="slidenum">
              <a:rPr lang="en-US" smtClean="0"/>
              <a:pPr/>
              <a:t>9</a:t>
            </a:fld>
            <a:endParaRPr lang="en-US"/>
          </a:p>
        </p:txBody>
      </p:sp>
    </p:spTree>
    <p:extLst>
      <p:ext uri="{BB962C8B-B14F-4D97-AF65-F5344CB8AC3E}">
        <p14:creationId xmlns:p14="http://schemas.microsoft.com/office/powerpoint/2010/main" val="10955341"/>
      </p:ext>
    </p:extLst>
  </p:cSld>
  <p:clrMapOvr>
    <a:masterClrMapping/>
  </p:clrMapOvr>
</p:sld>
</file>

<file path=ppt/theme/theme1.xml><?xml version="1.0" encoding="utf-8"?>
<a:theme xmlns:a="http://schemas.openxmlformats.org/drawingml/2006/main" name="SoftMoore2">
  <a:themeElements>
    <a:clrScheme name="">
      <a:dk1>
        <a:srgbClr val="000099"/>
      </a:dk1>
      <a:lt1>
        <a:srgbClr val="FFFFFF"/>
      </a:lt1>
      <a:dk2>
        <a:srgbClr val="CBCBCB"/>
      </a:dk2>
      <a:lt2>
        <a:srgbClr val="000000"/>
      </a:lt2>
      <a:accent1>
        <a:srgbClr val="009999"/>
      </a:accent1>
      <a:accent2>
        <a:srgbClr val="FF9933"/>
      </a:accent2>
      <a:accent3>
        <a:srgbClr val="FFFFFF"/>
      </a:accent3>
      <a:accent4>
        <a:srgbClr val="000082"/>
      </a:accent4>
      <a:accent5>
        <a:srgbClr val="AACACA"/>
      </a:accent5>
      <a:accent6>
        <a:srgbClr val="E78A2D"/>
      </a:accent6>
      <a:hlink>
        <a:srgbClr val="330099"/>
      </a:hlink>
      <a:folHlink>
        <a:srgbClr val="CBCBCB"/>
      </a:folHlink>
    </a:clrScheme>
    <a:fontScheme name="SoftMoore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SoftMoore2 1">
        <a:dk1>
          <a:srgbClr val="000000"/>
        </a:dk1>
        <a:lt1>
          <a:srgbClr val="FFFFFF"/>
        </a:lt1>
        <a:dk2>
          <a:srgbClr val="0066CC"/>
        </a:dk2>
        <a:lt2>
          <a:srgbClr val="CBCBCB"/>
        </a:lt2>
        <a:accent1>
          <a:srgbClr val="009999"/>
        </a:accent1>
        <a:accent2>
          <a:srgbClr val="FF9933"/>
        </a:accent2>
        <a:accent3>
          <a:srgbClr val="AAB8E2"/>
        </a:accent3>
        <a:accent4>
          <a:srgbClr val="DADADA"/>
        </a:accent4>
        <a:accent5>
          <a:srgbClr val="AACACA"/>
        </a:accent5>
        <a:accent6>
          <a:srgbClr val="E78A2D"/>
        </a:accent6>
        <a:hlink>
          <a:srgbClr val="330099"/>
        </a:hlink>
        <a:folHlink>
          <a:srgbClr val="CBCBCB"/>
        </a:folHlink>
      </a:clrScheme>
      <a:clrMap bg1="dk2" tx1="lt1" bg2="dk1" tx2="lt2" accent1="accent1" accent2="accent2" accent3="accent3" accent4="accent4" accent5="accent5" accent6="accent6" hlink="hlink" folHlink="folHlink"/>
    </a:extraClrScheme>
    <a:extraClrScheme>
      <a:clrScheme name="SoftMoore2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CCCCC"/>
        </a:folHlink>
      </a:clrScheme>
      <a:clrMap bg1="lt1" tx1="dk1" bg2="lt2" tx2="dk2" accent1="accent1" accent2="accent2" accent3="accent3" accent4="accent4" accent5="accent5" accent6="accent6" hlink="hlink" folHlink="folHlink"/>
    </a:extraClrScheme>
    <a:extraClrScheme>
      <a:clrScheme name="SoftMoore2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C:\JMoore\Training\SoftMoore2.pot</Template>
  <TotalTime>5404</TotalTime>
  <Words>2339</Words>
  <Application>Microsoft Office PowerPoint</Application>
  <PresentationFormat>On-screen Show (4:3)</PresentationFormat>
  <Paragraphs>336</Paragraphs>
  <Slides>28</Slides>
  <Notes>22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28</vt:i4>
      </vt:variant>
    </vt:vector>
  </HeadingPairs>
  <TitlesOfParts>
    <vt:vector size="32" baseType="lpstr">
      <vt:lpstr>Arial</vt:lpstr>
      <vt:lpstr>Calibri</vt:lpstr>
      <vt:lpstr>Consolas</vt:lpstr>
      <vt:lpstr>SoftMoore2</vt:lpstr>
      <vt:lpstr>Constraint Analysis</vt:lpstr>
      <vt:lpstr>Specification of a Programming Language</vt:lpstr>
      <vt:lpstr>Syntax Analysis versus Constraint Analysis</vt:lpstr>
      <vt:lpstr>Categories of Constraints</vt:lpstr>
      <vt:lpstr>Scope Rules in CPRL</vt:lpstr>
      <vt:lpstr>Scope Analysis (a.k.a. Identification)</vt:lpstr>
      <vt:lpstr>Scope Analysis Using Class IdTable</vt:lpstr>
      <vt:lpstr>Scope Analysis Using Class IdTable (continued)</vt:lpstr>
      <vt:lpstr>The CPRL/0 Subset of CPRL</vt:lpstr>
      <vt:lpstr>Static Typing</vt:lpstr>
      <vt:lpstr>Examples of Types Rule in CPRL</vt:lpstr>
      <vt:lpstr>Constraint Analysis</vt:lpstr>
      <vt:lpstr>Example: Constraint Checking for Class Program</vt:lpstr>
      <vt:lpstr>Example: Constraint Checking for Class CompoundStmt</vt:lpstr>
      <vt:lpstr>Constraint Rules for CPRL/0</vt:lpstr>
      <vt:lpstr>Constraint Rules for CPRL/0</vt:lpstr>
      <vt:lpstr>Constraint Rules for CPRL/0 (continued)</vt:lpstr>
      <vt:lpstr>Constraint Rules for CPRL/0 (continued)</vt:lpstr>
      <vt:lpstr>Constraint Rules for CPRL/0 (continued)</vt:lpstr>
      <vt:lpstr>Example: Constraint Checking for Class AssignmentStmt</vt:lpstr>
      <vt:lpstr>Example: Constraint Checking for Class AssignmentStmt (continued)</vt:lpstr>
      <vt:lpstr>Example: Constraint Checking for Class NegationExpr</vt:lpstr>
      <vt:lpstr>Example: Constraint Checking for Class NegationExpr (continued)</vt:lpstr>
      <vt:lpstr>Constraint Checking for Class Variable</vt:lpstr>
      <vt:lpstr>Example: Selector Expressions</vt:lpstr>
      <vt:lpstr>Example: Selector Expressions (continued)</vt:lpstr>
      <vt:lpstr>Example: Constraint Checking for Class Variable</vt:lpstr>
      <vt:lpstr>Example: Constraint Checking for Class Variable (continued)</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Constraint Analysis</dc:title>
  <dc:creator>John I. Moore, Jr.</dc:creator>
  <cp:lastModifiedBy>John Moore</cp:lastModifiedBy>
  <cp:revision>310</cp:revision>
  <cp:lastPrinted>2020-08-15T10:40:20Z</cp:lastPrinted>
  <dcterms:created xsi:type="dcterms:W3CDTF">2005-01-12T21:47:45Z</dcterms:created>
  <dcterms:modified xsi:type="dcterms:W3CDTF">2024-06-17T15:10:38Z</dcterms:modified>
</cp:coreProperties>
</file>