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7" d="100"/>
          <a:sy n="87" d="100"/>
        </p:scale>
        <p:origin x="105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a:t>
            </a:r>
            <a:r>
              <a:rPr lang="en-US"/>
              <a:t>Input </a:t>
            </a:r>
            <a:r>
              <a:rPr lang="en-US" dirty="0"/>
              <a:t>is supported only for integers, characters, and </a:t>
            </a:r>
            <a:r>
              <a:rPr lang="en-US"/>
              <a:t>strings.</a:t>
            </a:r>
            <a:endParaRPr lang="en-US" dirty="0"/>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5404</TotalTime>
  <Words>2334</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311</cp:revision>
  <cp:lastPrinted>2020-08-15T10:40:20Z</cp:lastPrinted>
  <dcterms:created xsi:type="dcterms:W3CDTF">2005-01-12T21:47:45Z</dcterms:created>
  <dcterms:modified xsi:type="dcterms:W3CDTF">2024-06-24T10:17:49Z</dcterms:modified>
</cp:coreProperties>
</file>