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19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[ "-" ]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adjacent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89292-0DB3-CD0D-A714-A73E4472C368}"/>
              </a:ext>
            </a:extLst>
          </p:cNvPr>
          <p:cNvSpPr txBox="1"/>
          <p:nvPr/>
        </p:nvSpPr>
        <p:spPr>
          <a:xfrm>
            <a:off x="1250514" y="5410200"/>
            <a:ext cx="66429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operators in CPRL are left associative.</a:t>
            </a:r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5359</TotalTime>
  <Words>3129</Words>
  <Application>Microsoft Office PowerPoint</Application>
  <PresentationFormat>On-screen Show (4:3)</PresentationFormat>
  <Paragraphs>519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220</cp:revision>
  <cp:lastPrinted>2020-02-01T15:47:02Z</cp:lastPrinted>
  <dcterms:created xsi:type="dcterms:W3CDTF">2005-01-15T15:50:49Z</dcterms:created>
  <dcterms:modified xsi:type="dcterms:W3CDTF">2023-12-14T17:29:18Z</dcterms:modified>
</cp:coreProperties>
</file>