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6" r:id="rId19"/>
    <p:sldId id="355" r:id="rId20"/>
    <p:sldId id="285" r:id="rId21"/>
    <p:sldId id="350" r:id="rId22"/>
    <p:sldId id="358" r:id="rId23"/>
    <p:sldId id="290" r:id="rId24"/>
    <p:sldId id="292" r:id="rId25"/>
    <p:sldId id="291"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1" autoAdjust="0"/>
    <p:restoredTop sz="97055" autoAdjust="0"/>
  </p:normalViewPr>
  <p:slideViewPr>
    <p:cSldViewPr>
      <p:cViewPr varScale="1">
        <p:scale>
          <a:sx n="66" d="100"/>
          <a:sy n="66" d="100"/>
        </p:scale>
        <p:origin x="109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a:t>
            </a:r>
            <a:r>
              <a:rPr lang="en-US" sz="1800">
                <a:latin typeface="Consolas" pitchFamily="49" charset="0"/>
                <a:cs typeface="Consolas" pitchFamily="49" charset="0"/>
              </a:rPr>
              <a:t>* symbols </a:t>
            </a:r>
            <a:r>
              <a:rPr lang="en-US" sz="1800" dirty="0">
                <a:latin typeface="Consolas" pitchFamily="49" charset="0"/>
                <a:cs typeface="Consolas" pitchFamily="49" charset="0"/>
              </a:rPr>
              <a:t>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18288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18288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a:t>
            </a:r>
          </a:p>
          <a:p>
            <a:pPr marL="182880" indent="0">
              <a:spcBef>
                <a:spcPts val="100"/>
              </a:spcBef>
              <a:buFontTx/>
              <a:buNone/>
            </a:pPr>
            <a:r>
              <a:rPr lang="en-US" sz="1800" b="1" dirty="0">
                <a:latin typeface="Consolas" pitchFamily="49" charset="0"/>
              </a:rPr>
              <a:t>                           Symbol.EOF));</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4718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481893" y="42432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39624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1452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Set&lt;Symbol&gt; </a:t>
            </a:r>
            <a:r>
              <a:rPr lang="en-US" sz="1800" dirty="0" err="1">
                <a:latin typeface="Consolas" panose="020B0609020204030204" pitchFamily="49" charset="0"/>
              </a:rPr>
              <a:t>initialDeclFollowers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 another</a:t>
            </a:r>
          </a:p>
          <a:p>
            <a:pPr marL="0" indent="0">
              <a:spcBef>
                <a:spcPts val="100"/>
              </a:spcBef>
              <a:buNone/>
            </a:pPr>
            <a:r>
              <a:rPr lang="en-US" sz="1800" dirty="0">
                <a:latin typeface="Consolas" panose="020B0609020204030204" pitchFamily="49" charset="0"/>
              </a:rPr>
              <a:t>    // initial declaration, regardless of the scope level of</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EnumSet</a:t>
            </a:r>
            <a:r>
              <a:rPr lang="en-US" sz="1800" dirty="0">
                <a:latin typeface="Consolas" panose="020B0609020204030204" pitchFamily="49" charset="0"/>
              </a:rPr>
              <a:t>&lt;Symbol&gt;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idTable.getScopeLevel</a:t>
            </a:r>
            <a:r>
              <a:rPr lang="en-US" sz="1800" dirty="0">
                <a:latin typeface="Consolas" panose="020B0609020204030204" pitchFamily="49" charset="0"/>
              </a:rPr>
              <a:t>() == </a:t>
            </a:r>
            <a:r>
              <a:rPr lang="en-US" sz="1800" dirty="0" err="1">
                <a:latin typeface="Consolas" panose="020B0609020204030204" pitchFamily="49" charset="0"/>
              </a:rPr>
              <a:t>ScopeLevel.PROGRAM</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 by the</a:t>
            </a:r>
          </a:p>
          <a:p>
            <a:pPr marL="0" indent="0">
              <a:spcBef>
                <a:spcPts val="100"/>
              </a:spcBef>
              <a:buFontTx/>
              <a:buNone/>
            </a:pPr>
            <a:r>
              <a:rPr lang="en-US" sz="1800" dirty="0">
                <a:latin typeface="Consolas" pitchFamily="49" charset="0"/>
              </a:rPr>
              <a:t> * error handler.</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3292</TotalTime>
  <Words>2028</Words>
  <Application>Microsoft Office PowerPoint</Application>
  <PresentationFormat>On-screen Show (4:3)</PresentationFormat>
  <Paragraphs>301</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159</cp:revision>
  <cp:lastPrinted>2020-01-16T11:40:40Z</cp:lastPrinted>
  <dcterms:created xsi:type="dcterms:W3CDTF">2005-01-12T21:47:45Z</dcterms:created>
  <dcterms:modified xsi:type="dcterms:W3CDTF">2023-05-29T15:44:35Z</dcterms:modified>
</cp:coreProperties>
</file>