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90" d="100"/>
          <a:sy n="90" d="100"/>
        </p:scale>
        <p:origin x="6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</a:t>
            </a:r>
            <a:r>
              <a:rPr lang="en-US"/>
              <a:t>the compiler</a:t>
            </a:r>
            <a:endParaRPr lang="en-US" dirty="0"/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 programming language (e.g., first C++ “compilers”)</a:t>
            </a:r>
          </a:p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1417</TotalTime>
  <Words>758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79</cp:revision>
  <cp:lastPrinted>2020-08-13T09:29:41Z</cp:lastPrinted>
  <dcterms:created xsi:type="dcterms:W3CDTF">2005-01-12T21:47:45Z</dcterms:created>
  <dcterms:modified xsi:type="dcterms:W3CDTF">2024-07-21T17:03:25Z</dcterms:modified>
</cp:coreProperties>
</file>