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71" d="100"/>
          <a:sy n="71" d="100"/>
        </p:scale>
        <p:origin x="90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'9’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>
                <a:latin typeface="Consolas" panose="020B0609020204030204" pitchFamily="49" charset="0"/>
              </a:rPr>
              <a:t>EOF</a:t>
            </a:r>
            <a:r>
              <a:rPr lang="en-US" sz="2000" dirty="0">
                <a:latin typeface="Consolas" panose="020B0609020204030204" pitchFamily="49" charset="0"/>
              </a:rPr>
              <a:t>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3820</TotalTime>
  <Words>2461</Words>
  <Application>Microsoft Office PowerPoint</Application>
  <PresentationFormat>On-screen Show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112</cp:revision>
  <cp:lastPrinted>2020-06-01T11:54:35Z</cp:lastPrinted>
  <dcterms:created xsi:type="dcterms:W3CDTF">2005-01-15T15:50:49Z</dcterms:created>
  <dcterms:modified xsi:type="dcterms:W3CDTF">2023-12-29T17:21:35Z</dcterms:modified>
</cp:coreProperties>
</file>