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5"/>
  </p:notesMasterIdLst>
  <p:handoutMasterIdLst>
    <p:handoutMasterId r:id="rId56"/>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335" r:id="rId33"/>
    <p:sldId id="273" r:id="rId34"/>
    <p:sldId id="275" r:id="rId35"/>
    <p:sldId id="326" r:id="rId36"/>
    <p:sldId id="276" r:id="rId37"/>
    <p:sldId id="280" r:id="rId38"/>
    <p:sldId id="281" r:id="rId39"/>
    <p:sldId id="284" r:id="rId40"/>
    <p:sldId id="290" r:id="rId41"/>
    <p:sldId id="285" r:id="rId42"/>
    <p:sldId id="288" r:id="rId43"/>
    <p:sldId id="260" r:id="rId44"/>
    <p:sldId id="319" r:id="rId45"/>
    <p:sldId id="317" r:id="rId46"/>
    <p:sldId id="286" r:id="rId47"/>
    <p:sldId id="287" r:id="rId48"/>
    <p:sldId id="320" r:id="rId49"/>
    <p:sldId id="289" r:id="rId50"/>
    <p:sldId id="303" r:id="rId51"/>
    <p:sldId id="301" r:id="rId52"/>
    <p:sldId id="302" r:id="rId53"/>
    <p:sldId id="306" r:id="rId5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7055" autoAdjust="0"/>
  </p:normalViewPr>
  <p:slideViewPr>
    <p:cSldViewPr>
      <p:cViewPr varScale="1">
        <p:scale>
          <a:sx n="82" d="100"/>
          <a:sy n="82" d="100"/>
        </p:scale>
        <p:origin x="45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53</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a:t>
            </a:r>
            <a:r>
              <a:rPr lang="en-US" sz="1800" dirty="0" err="1">
                <a:latin typeface="Consolas" pitchFamily="49" charset="0"/>
                <a:cs typeface="Consolas" pitchFamily="49" charset="0"/>
              </a:rPr>
              <a:t>getIntValue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unary expression contains an operator and one operand, where the operand is an expression.</a:t>
            </a:r>
          </a:p>
          <a:p>
            <a:r>
              <a:rPr lang="en-US" dirty="0"/>
              <a:t>Examples</a:t>
            </a:r>
          </a:p>
          <a:p>
            <a:pPr lvl="1"/>
            <a:r>
              <a:rPr lang="en-US" dirty="0"/>
              <a:t>unary negation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700" dirty="0"/>
              <a:t>CPRL Code Template for Logical operator </a:t>
            </a:r>
            <a:r>
              <a:rPr lang="en-US" sz="2700" dirty="0">
                <a:latin typeface="Consolas" pitchFamily="49" charset="0"/>
                <a:cs typeface="Consolas" pitchFamily="49" charset="0"/>
              </a:rPr>
              <a:t>and</a:t>
            </a:r>
            <a:br>
              <a:rPr lang="en-US" sz="2700"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a:latin typeface="Consolas" panose="020B0609020204030204" pitchFamily="49" charset="0"/>
              </a:rPr>
              <a:t>"{" statements </a:t>
            </a:r>
            <a:r>
              <a:rPr lang="en-US" sz="1800" dirty="0">
                <a:latin typeface="Consolas" panose="020B0609020204030204" pitchFamily="49" charset="0"/>
              </a:rPr>
              <a:t>"}"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2879865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46</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48</a:t>
            </a:fld>
            <a:endParaRPr lang="en-US"/>
          </a:p>
        </p:txBody>
      </p:sp>
    </p:spTree>
    <p:extLst>
      <p:ext uri="{BB962C8B-B14F-4D97-AF65-F5344CB8AC3E}">
        <p14:creationId xmlns:p14="http://schemas.microsoft.com/office/powerpoint/2010/main" val="1274943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6500</TotalTime>
  <Words>4715</Words>
  <Application>Microsoft Office PowerPoint</Application>
  <PresentationFormat>On-screen Show (4:3)</PresentationFormat>
  <Paragraphs>703</Paragraphs>
  <Slides>53</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operator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302</cp:revision>
  <cp:lastPrinted>2024-03-20T08:55:45Z</cp:lastPrinted>
  <dcterms:created xsi:type="dcterms:W3CDTF">2005-01-12T21:47:45Z</dcterms:created>
  <dcterms:modified xsi:type="dcterms:W3CDTF">2025-03-19T20:27:00Z</dcterms:modified>
</cp:coreProperties>
</file>