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69" d="100"/>
          <a:sy n="69" d="100"/>
        </p:scale>
        <p:origin x="9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sign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</a:t>
            </a:r>
            <a:r>
              <a:rPr lang="en-US" sz="1800">
                <a:latin typeface="Consolas" panose="020B0609020204030204" pitchFamily="49" charset="0"/>
              </a:rPr>
              <a:t>= 5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Ada, Java, C++, and Kotlin.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"(" [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] ")"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                    ";" 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( letter | digit )*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'9’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comment, 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3806</TotalTime>
  <Words>2456</Words>
  <Application>Microsoft Office PowerPoint</Application>
  <PresentationFormat>On-screen Show (4:3)</PresentationFormat>
  <Paragraphs>347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111</cp:revision>
  <cp:lastPrinted>2020-06-01T11:54:35Z</cp:lastPrinted>
  <dcterms:created xsi:type="dcterms:W3CDTF">2005-01-15T15:50:49Z</dcterms:created>
  <dcterms:modified xsi:type="dcterms:W3CDTF">2023-06-12T12:00:37Z</dcterms:modified>
</cp:coreProperties>
</file>