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9"/>
  </p:notesMasterIdLst>
  <p:handoutMasterIdLst>
    <p:handoutMasterId r:id="rId40"/>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17" r:id="rId24"/>
    <p:sldId id="319" r:id="rId25"/>
    <p:sldId id="313" r:id="rId26"/>
    <p:sldId id="300" r:id="rId27"/>
    <p:sldId id="301" r:id="rId28"/>
    <p:sldId id="302" r:id="rId29"/>
    <p:sldId id="305" r:id="rId30"/>
    <p:sldId id="304" r:id="rId31"/>
    <p:sldId id="280" r:id="rId32"/>
    <p:sldId id="283" r:id="rId33"/>
    <p:sldId id="320" r:id="rId34"/>
    <p:sldId id="279" r:id="rId35"/>
    <p:sldId id="314" r:id="rId36"/>
    <p:sldId id="299" r:id="rId37"/>
    <p:sldId id="321" r:id="rId3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7" autoAdjust="0"/>
    <p:restoredTop sz="97055" autoAdjust="0"/>
  </p:normalViewPr>
  <p:slideViewPr>
    <p:cSldViewPr>
      <p:cViewPr varScale="1">
        <p:scale>
          <a:sx n="71" d="100"/>
          <a:sy n="71" d="100"/>
        </p:scale>
        <p:origin x="187"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slide" Target="slides/slide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31</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32</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33</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34</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36</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37</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5" name="Group 4">
            <a:extLst>
              <a:ext uri="{FF2B5EF4-FFF2-40B4-BE49-F238E27FC236}">
                <a16:creationId xmlns:a16="http://schemas.microsoft.com/office/drawing/2014/main" id="{07264B80-FD5F-5540-93D7-B398B61B6141}"/>
              </a:ext>
            </a:extLst>
          </p:cNvPr>
          <p:cNvGrpSpPr/>
          <p:nvPr/>
        </p:nvGrpSpPr>
        <p:grpSpPr>
          <a:xfrm>
            <a:off x="924086" y="3657600"/>
            <a:ext cx="7295828" cy="2490188"/>
            <a:chOff x="1371468" y="3715138"/>
            <a:chExt cx="7295828" cy="2490188"/>
          </a:xfrm>
        </p:grpSpPr>
        <p:grpSp>
          <p:nvGrpSpPr>
            <p:cNvPr id="33798" name="Group 4"/>
            <p:cNvGrpSpPr>
              <a:grpSpLocks/>
            </p:cNvGrpSpPr>
            <p:nvPr/>
          </p:nvGrpSpPr>
          <p:grpSpPr bwMode="auto">
            <a:xfrm>
              <a:off x="2326950" y="3715138"/>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3799" name="Group 16"/>
            <p:cNvGrpSpPr>
              <a:grpSpLocks/>
            </p:cNvGrpSpPr>
            <p:nvPr/>
          </p:nvGrpSpPr>
          <p:grpSpPr bwMode="auto">
            <a:xfrm>
              <a:off x="3514400" y="4080263"/>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701850" y="3715138"/>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68" y="4783526"/>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33802" name="Text Box 42"/>
            <p:cNvSpPr txBox="1">
              <a:spLocks noChangeArrowheads="1"/>
            </p:cNvSpPr>
            <p:nvPr/>
          </p:nvSpPr>
          <p:spPr bwMode="auto">
            <a:xfrm>
              <a:off x="5587222" y="4705738"/>
              <a:ext cx="3080074" cy="1477970"/>
            </a:xfrm>
            <a:prstGeom prst="rect">
              <a:avLst/>
            </a:prstGeom>
            <a:noFill/>
            <a:ln w="9525">
              <a:noFill/>
              <a:miter lim="800000"/>
              <a:headEnd/>
              <a:tailEnd/>
            </a:ln>
          </p:spPr>
          <p:txBody>
            <a:bodyPr wrap="none" lIns="92075" tIns="46038" rIns="92075" bIns="46038">
              <a:spAutoFit/>
            </a:bodyPr>
            <a:lstStyle/>
            <a:p>
              <a:pPr algn="l"/>
              <a:r>
                <a:rPr lang="en-US" sz="1800" dirty="0"/>
                <a:t>This version generates</a:t>
              </a:r>
            </a:p>
            <a:p>
              <a:pPr algn="l"/>
              <a:r>
                <a:rPr lang="en-US" sz="1800" dirty="0"/>
                <a:t>more efficient code than</a:t>
              </a:r>
            </a:p>
            <a:p>
              <a:pPr algn="l"/>
              <a:r>
                <a:rPr lang="en-US" sz="1800" dirty="0"/>
                <a:t>this version.  Use it to</a:t>
              </a:r>
            </a:p>
            <a:p>
              <a:pPr algn="l"/>
              <a:r>
                <a:rPr lang="en-US" sz="1800" dirty="0"/>
                <a:t>recompile the C++ version</a:t>
              </a:r>
            </a:p>
            <a:p>
              <a:pPr algn="l"/>
              <a:r>
                <a:rPr lang="en-US" sz="1800" dirty="0"/>
                <a:t>for a more efficient compiler.</a:t>
              </a:r>
            </a:p>
          </p:txBody>
        </p:sp>
        <p:sp>
          <p:nvSpPr>
            <p:cNvPr id="33804" name="AutoShape 44"/>
            <p:cNvSpPr>
              <a:spLocks noChangeArrowheads="1"/>
            </p:cNvSpPr>
            <p:nvPr/>
          </p:nvSpPr>
          <p:spPr bwMode="auto">
            <a:xfrm>
              <a:off x="3012750" y="435648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374950" y="4356488"/>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554757" y="4279495"/>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 idx="1"/>
              <a:endCxn id="33805" idx="2"/>
            </p:cNvCxnSpPr>
            <p:nvPr/>
          </p:nvCxnSpPr>
          <p:spPr bwMode="auto">
            <a:xfrm rot="10800000">
              <a:off x="5420988" y="4448564"/>
              <a:ext cx="187332" cy="456923"/>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638708" y="489933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617610" y="5467738"/>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702758" y="4623040"/>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76441" y="5558353"/>
              <a:ext cx="1904367" cy="646973"/>
            </a:xfrm>
            <a:prstGeom prst="rect">
              <a:avLst/>
            </a:prstGeom>
            <a:noFill/>
            <a:ln w="9525">
              <a:noFill/>
              <a:miter lim="800000"/>
              <a:headEnd/>
              <a:tailEnd/>
            </a:ln>
          </p:spPr>
          <p:txBody>
            <a:bodyPr wrap="none" lIns="92075" tIns="46038" rIns="92075" bIns="46038">
              <a:spAutoFit/>
            </a:bodyPr>
            <a:lstStyle/>
            <a:p>
              <a:r>
                <a:rPr lang="en-US" sz="1800" dirty="0"/>
                <a:t>Compile it using</a:t>
              </a:r>
            </a:p>
            <a:p>
              <a:r>
                <a:rPr lang="en-US" sz="1800" dirty="0"/>
                <a:t>existing compiler</a:t>
              </a:r>
            </a:p>
          </p:txBody>
        </p:sp>
        <p:cxnSp>
          <p:nvCxnSpPr>
            <p:cNvPr id="62" name="AutoShape 47"/>
            <p:cNvCxnSpPr>
              <a:cxnSpLocks noChangeShapeType="1"/>
              <a:stCxn id="61" idx="3"/>
              <a:endCxn id="63" idx="2"/>
            </p:cNvCxnSpPr>
            <p:nvPr/>
          </p:nvCxnSpPr>
          <p:spPr bwMode="auto">
            <a:xfrm flipV="1">
              <a:off x="3580808" y="5544424"/>
              <a:ext cx="664976" cy="337416"/>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610683" y="457700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788584" y="481290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3" name="Diamond 2">
              <a:extLst>
                <a:ext uri="{FF2B5EF4-FFF2-40B4-BE49-F238E27FC236}">
                  <a16:creationId xmlns:a16="http://schemas.microsoft.com/office/drawing/2014/main" id="{F4A621D2-73FC-9B45-1311-B6708BB1332F}"/>
                </a:ext>
              </a:extLst>
            </p:cNvPr>
            <p:cNvSpPr/>
            <p:nvPr/>
          </p:nvSpPr>
          <p:spPr bwMode="auto">
            <a:xfrm>
              <a:off x="5608320" y="4814046"/>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31</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32</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33</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34</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36</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37</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3743</TotalTime>
  <Words>2367</Words>
  <Application>Microsoft Office PowerPoint</Application>
  <PresentationFormat>On-screen Show (4:3)</PresentationFormat>
  <Paragraphs>572</Paragraphs>
  <Slides>37</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195</cp:revision>
  <cp:lastPrinted>2024-01-10T10:06:52Z</cp:lastPrinted>
  <dcterms:created xsi:type="dcterms:W3CDTF">2005-01-12T21:47:45Z</dcterms:created>
  <dcterms:modified xsi:type="dcterms:W3CDTF">2024-01-12T14:48:15Z</dcterms:modified>
</cp:coreProperties>
</file>