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73" d="100"/>
          <a:sy n="73" d="100"/>
        </p:scale>
        <p:origin x="98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”, which serves </a:t>
            </a:r>
            <a:r>
              <a:rPr lang="en-US" dirty="0"/>
              <a:t>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procedureCallStmt</a:t>
            </a:r>
            <a:r>
              <a:rPr lang="en-US" sz="1850" dirty="0">
                <a:latin typeface="Consolas" panose="020B0609020204030204" pitchFamily="49" charset="0"/>
              </a:rPr>
              <a:t> = </a:t>
            </a:r>
            <a:r>
              <a:rPr lang="en-US" sz="1850" dirty="0" err="1">
                <a:latin typeface="Consolas" panose="020B0609020204030204" pitchFamily="49" charset="0"/>
              </a:rPr>
              <a:t>procId</a:t>
            </a:r>
            <a:r>
              <a:rPr lang="en-US" sz="1850" dirty="0">
                <a:latin typeface="Consolas" panose="020B0609020204030204" pitchFamily="49" charset="0"/>
              </a:rPr>
              <a:t> "(" [ </a:t>
            </a: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] ")"</a:t>
            </a:r>
          </a:p>
          <a:p>
            <a:pPr marL="457200" lvl="1" indent="0">
              <a:buNone/>
            </a:pPr>
            <a:r>
              <a:rPr lang="en-US" sz="1850" dirty="0">
                <a:latin typeface="Consolas" panose="020B0609020204030204" pitchFamily="49" charset="0"/>
              </a:rPr>
              <a:t>                    ";" .</a:t>
            </a:r>
          </a:p>
          <a:p>
            <a:pPr marL="457200" lvl="1" indent="0">
              <a:buNone/>
            </a:pPr>
            <a:r>
              <a:rPr lang="en-US" sz="1850" dirty="0" err="1">
                <a:latin typeface="Consolas" panose="020B0609020204030204" pitchFamily="49" charset="0"/>
              </a:rPr>
              <a:t>actualParameters</a:t>
            </a:r>
            <a:r>
              <a:rPr lang="en-US" sz="18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max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3960</TotalTime>
  <Words>2463</Words>
  <Application>Microsoft Office PowerPoint</Application>
  <PresentationFormat>On-screen Show (4:3)</PresentationFormat>
  <Paragraphs>346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118</cp:revision>
  <cp:lastPrinted>2023-12-29T17:32:18Z</cp:lastPrinted>
  <dcterms:created xsi:type="dcterms:W3CDTF">2005-01-15T15:50:49Z</dcterms:created>
  <dcterms:modified xsi:type="dcterms:W3CDTF">2024-03-11T22:14:50Z</dcterms:modified>
</cp:coreProperties>
</file>