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5" r:id="rId3"/>
    <p:sldId id="396" r:id="rId4"/>
    <p:sldId id="397" r:id="rId5"/>
    <p:sldId id="275" r:id="rId6"/>
    <p:sldId id="276" r:id="rId7"/>
    <p:sldId id="257" r:id="rId8"/>
    <p:sldId id="289" r:id="rId9"/>
    <p:sldId id="310" r:id="rId10"/>
    <p:sldId id="290" r:id="rId11"/>
    <p:sldId id="315" r:id="rId12"/>
    <p:sldId id="371" r:id="rId13"/>
    <p:sldId id="311" r:id="rId14"/>
    <p:sldId id="384" r:id="rId15"/>
    <p:sldId id="312" r:id="rId16"/>
    <p:sldId id="293" r:id="rId17"/>
    <p:sldId id="294" r:id="rId18"/>
    <p:sldId id="295" r:id="rId19"/>
    <p:sldId id="296" r:id="rId20"/>
    <p:sldId id="372" r:id="rId21"/>
    <p:sldId id="373" r:id="rId22"/>
    <p:sldId id="345" r:id="rId23"/>
    <p:sldId id="339" r:id="rId24"/>
    <p:sldId id="400" r:id="rId25"/>
    <p:sldId id="401" r:id="rId26"/>
    <p:sldId id="346" r:id="rId27"/>
    <p:sldId id="347" r:id="rId28"/>
    <p:sldId id="385" r:id="rId29"/>
    <p:sldId id="298" r:id="rId30"/>
    <p:sldId id="330" r:id="rId31"/>
    <p:sldId id="332" r:id="rId32"/>
    <p:sldId id="337" r:id="rId33"/>
    <p:sldId id="331" r:id="rId34"/>
    <p:sldId id="299" r:id="rId35"/>
    <p:sldId id="300" r:id="rId36"/>
    <p:sldId id="363" r:id="rId37"/>
    <p:sldId id="301" r:id="rId38"/>
    <p:sldId id="302" r:id="rId39"/>
    <p:sldId id="314" r:id="rId40"/>
    <p:sldId id="374" r:id="rId41"/>
    <p:sldId id="386" r:id="rId42"/>
    <p:sldId id="266" r:id="rId43"/>
    <p:sldId id="367" r:id="rId44"/>
    <p:sldId id="369" r:id="rId45"/>
    <p:sldId id="370" r:id="rId46"/>
    <p:sldId id="258" r:id="rId47"/>
    <p:sldId id="271" r:id="rId48"/>
    <p:sldId id="375" r:id="rId49"/>
    <p:sldId id="376" r:id="rId50"/>
    <p:sldId id="377" r:id="rId51"/>
    <p:sldId id="378" r:id="rId52"/>
    <p:sldId id="379" r:id="rId53"/>
    <p:sldId id="387" r:id="rId54"/>
    <p:sldId id="388" r:id="rId55"/>
    <p:sldId id="389" r:id="rId56"/>
    <p:sldId id="381" r:id="rId57"/>
    <p:sldId id="390" r:id="rId58"/>
    <p:sldId id="380" r:id="rId59"/>
    <p:sldId id="320" r:id="rId60"/>
    <p:sldId id="392" r:id="rId61"/>
    <p:sldId id="393" r:id="rId62"/>
    <p:sldId id="324" r:id="rId63"/>
    <p:sldId id="382" r:id="rId64"/>
    <p:sldId id="353" r:id="rId65"/>
    <p:sldId id="366" r:id="rId66"/>
    <p:sldId id="329" r:id="rId67"/>
    <p:sldId id="394" r:id="rId68"/>
    <p:sldId id="328" r:id="rId69"/>
    <p:sldId id="336" r:id="rId70"/>
    <p:sldId id="357" r:id="rId71"/>
    <p:sldId id="383" r:id="rId72"/>
    <p:sldId id="358" r:id="rId73"/>
    <p:sldId id="359" r:id="rId74"/>
    <p:sldId id="360" r:id="rId75"/>
    <p:sldId id="398" r:id="rId76"/>
    <p:sldId id="399"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0" autoAdjust="0"/>
    <p:restoredTop sz="97017" autoAdjust="0"/>
  </p:normalViewPr>
  <p:slideViewPr>
    <p:cSldViewPr>
      <p:cViewPr varScale="1">
        <p:scale>
          <a:sx n="68" d="100"/>
          <a:sy n="68" d="100"/>
        </p:scale>
        <p:origin x="43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5" y="4561228"/>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15</a:t>
            </a:fld>
            <a:endParaRPr lang="en-US"/>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2" name="Group 1">
            <a:extLst>
              <a:ext uri="{FF2B5EF4-FFF2-40B4-BE49-F238E27FC236}">
                <a16:creationId xmlns:a16="http://schemas.microsoft.com/office/drawing/2014/main" id="{52B13BF4-6223-B476-275F-FA0E6C453436}"/>
              </a:ext>
            </a:extLst>
          </p:cNvPr>
          <p:cNvGrpSpPr/>
          <p:nvPr/>
        </p:nvGrpSpPr>
        <p:grpSpPr>
          <a:xfrm>
            <a:off x="5222158" y="2882900"/>
            <a:ext cx="1331042" cy="1219200"/>
            <a:chOff x="5257800" y="2895600"/>
            <a:chExt cx="1331042" cy="1219200"/>
          </a:xfrm>
        </p:grpSpPr>
        <p:sp>
          <p:nvSpPr>
            <p:cNvPr id="3" name="Right Brace 2">
              <a:extLst>
                <a:ext uri="{FF2B5EF4-FFF2-40B4-BE49-F238E27FC236}">
                  <a16:creationId xmlns:a16="http://schemas.microsoft.com/office/drawing/2014/main" id="{FD2361AD-1D20-5EB8-1690-99EFDA0DCEF5}"/>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 name="TextBox 3">
              <a:extLst>
                <a:ext uri="{FF2B5EF4-FFF2-40B4-BE49-F238E27FC236}">
                  <a16:creationId xmlns:a16="http://schemas.microsoft.com/office/drawing/2014/main" id="{CED35F44-60E4-8E05-E8E9-37DE047E13AE}"/>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934EE5EE-765C-EEA0-0C72-F050BF27EDA5}"/>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24</a:t>
            </a:fld>
            <a:endParaRPr lang="en-US"/>
          </a:p>
        </p:txBody>
      </p:sp>
    </p:spTree>
    <p:extLst>
      <p:ext uri="{BB962C8B-B14F-4D97-AF65-F5344CB8AC3E}">
        <p14:creationId xmlns:p14="http://schemas.microsoft.com/office/powerpoint/2010/main" val="664005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177483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(scanner.getSymbol() == Symbol.constRW ||</a:t>
            </a:r>
          </a:p>
          <a:p>
            <a:pPr lvl="1">
              <a:spcBef>
                <a:spcPts val="100"/>
              </a:spcBef>
              <a:buNone/>
            </a:pPr>
            <a:r>
              <a:rPr lang="en-US" sz="1800" dirty="0">
                <a:latin typeface="Consolas" pitchFamily="49" charset="0"/>
                <a:cs typeface="Consolas" pitchFamily="49" charset="0"/>
              </a:rPr>
              <a:t>           scanner.getSymbol() == Symbol.varRW   ||</a:t>
            </a:r>
          </a:p>
          <a:p>
            <a:pPr lvl="1">
              <a:spcBef>
                <a:spcPts val="100"/>
              </a:spcBef>
              <a:buNone/>
            </a:pPr>
            <a:r>
              <a:rPr lang="en-US" sz="1800" dirty="0">
                <a:latin typeface="Consolas" pitchFamily="49" charset="0"/>
                <a:cs typeface="Consolas" pitchFamily="49" charset="0"/>
              </a:rPr>
              <a:t>           scanner.getSymbol()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5052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84934" y="3890474"/>
            <a:ext cx="404336" cy="31980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869712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12758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a:t>
            </a:r>
            <a:r>
              <a:rPr lang="en-US" dirty="0" err="1">
                <a:latin typeface="Consolas" panose="020B0609020204030204" pitchFamily="49" charset="0"/>
              </a:rPr>
              <a:t>Strine</a:t>
            </a:r>
            <a:r>
              <a:rPr lang="en-US" dirty="0">
                <a:latin typeface="Consolas" panose="020B0609020204030204" pitchFamily="49" charset="0"/>
              </a:rPr>
              <a:t>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(scanner.getSymbol()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8335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scanner.getToken()</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scanner.getToken();</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(scanner.getSymbol().</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var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06918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scanner.getToken();</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idToken.getText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(scanner.getSymbol().</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(scanner.getSymbol()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(scanner.getSymbol()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8019</TotalTime>
  <Words>6627</Words>
  <Application>Microsoft Office PowerPoint</Application>
  <PresentationFormat>On-screen Show (4:3)</PresentationFormat>
  <Paragraphs>1013</Paragraphs>
  <Slides>76</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I. Moore, Jr.</cp:lastModifiedBy>
  <cp:revision>338</cp:revision>
  <cp:lastPrinted>2024-02-06T23:10:33Z</cp:lastPrinted>
  <dcterms:created xsi:type="dcterms:W3CDTF">2005-01-12T21:47:45Z</dcterms:created>
  <dcterms:modified xsi:type="dcterms:W3CDTF">2024-02-07T14:40:46Z</dcterms:modified>
</cp:coreProperties>
</file>