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8"/>
  </p:notesMasterIdLst>
  <p:handoutMasterIdLst>
    <p:handoutMasterId r:id="rId79"/>
  </p:handoutMasterIdLst>
  <p:sldIdLst>
    <p:sldId id="256" r:id="rId2"/>
    <p:sldId id="395" r:id="rId3"/>
    <p:sldId id="396" r:id="rId4"/>
    <p:sldId id="397" r:id="rId5"/>
    <p:sldId id="275" r:id="rId6"/>
    <p:sldId id="276" r:id="rId7"/>
    <p:sldId id="257" r:id="rId8"/>
    <p:sldId id="289" r:id="rId9"/>
    <p:sldId id="310" r:id="rId10"/>
    <p:sldId id="290" r:id="rId11"/>
    <p:sldId id="315" r:id="rId12"/>
    <p:sldId id="371" r:id="rId13"/>
    <p:sldId id="311" r:id="rId14"/>
    <p:sldId id="384" r:id="rId15"/>
    <p:sldId id="312" r:id="rId16"/>
    <p:sldId id="293" r:id="rId17"/>
    <p:sldId id="294" r:id="rId18"/>
    <p:sldId id="295" r:id="rId19"/>
    <p:sldId id="296" r:id="rId20"/>
    <p:sldId id="372" r:id="rId21"/>
    <p:sldId id="373" r:id="rId22"/>
    <p:sldId id="345" r:id="rId23"/>
    <p:sldId id="339" r:id="rId24"/>
    <p:sldId id="400" r:id="rId25"/>
    <p:sldId id="401" r:id="rId26"/>
    <p:sldId id="346" r:id="rId27"/>
    <p:sldId id="347" r:id="rId28"/>
    <p:sldId id="385" r:id="rId29"/>
    <p:sldId id="298" r:id="rId30"/>
    <p:sldId id="330" r:id="rId31"/>
    <p:sldId id="332" r:id="rId32"/>
    <p:sldId id="337" r:id="rId33"/>
    <p:sldId id="331" r:id="rId34"/>
    <p:sldId id="299" r:id="rId35"/>
    <p:sldId id="300" r:id="rId36"/>
    <p:sldId id="363" r:id="rId37"/>
    <p:sldId id="301" r:id="rId38"/>
    <p:sldId id="302" r:id="rId39"/>
    <p:sldId id="314" r:id="rId40"/>
    <p:sldId id="374" r:id="rId41"/>
    <p:sldId id="386" r:id="rId42"/>
    <p:sldId id="266" r:id="rId43"/>
    <p:sldId id="367" r:id="rId44"/>
    <p:sldId id="369" r:id="rId45"/>
    <p:sldId id="370" r:id="rId46"/>
    <p:sldId id="258" r:id="rId47"/>
    <p:sldId id="271" r:id="rId48"/>
    <p:sldId id="355" r:id="rId49"/>
    <p:sldId id="376" r:id="rId50"/>
    <p:sldId id="377" r:id="rId51"/>
    <p:sldId id="378" r:id="rId52"/>
    <p:sldId id="379" r:id="rId53"/>
    <p:sldId id="387" r:id="rId54"/>
    <p:sldId id="388" r:id="rId55"/>
    <p:sldId id="389" r:id="rId56"/>
    <p:sldId id="381" r:id="rId57"/>
    <p:sldId id="390" r:id="rId58"/>
    <p:sldId id="380" r:id="rId59"/>
    <p:sldId id="320" r:id="rId60"/>
    <p:sldId id="392" r:id="rId61"/>
    <p:sldId id="393" r:id="rId62"/>
    <p:sldId id="324" r:id="rId63"/>
    <p:sldId id="382" r:id="rId64"/>
    <p:sldId id="353" r:id="rId65"/>
    <p:sldId id="366" r:id="rId66"/>
    <p:sldId id="329" r:id="rId67"/>
    <p:sldId id="394" r:id="rId68"/>
    <p:sldId id="328" r:id="rId69"/>
    <p:sldId id="336" r:id="rId70"/>
    <p:sldId id="357" r:id="rId71"/>
    <p:sldId id="383" r:id="rId72"/>
    <p:sldId id="358" r:id="rId73"/>
    <p:sldId id="359" r:id="rId74"/>
    <p:sldId id="360" r:id="rId75"/>
    <p:sldId id="398" r:id="rId76"/>
    <p:sldId id="399"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0" autoAdjust="0"/>
    <p:restoredTop sz="97017" autoAdjust="0"/>
  </p:normalViewPr>
  <p:slideViewPr>
    <p:cSldViewPr>
      <p:cViewPr varScale="1">
        <p:scale>
          <a:sx n="75" d="100"/>
          <a:sy n="75" d="100"/>
        </p:scale>
        <p:origin x="111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7" d="100"/>
          <a:sy n="57" d="100"/>
        </p:scale>
        <p:origin x="250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5" y="4561228"/>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
        <p:nvSpPr>
          <p:cNvPr id="2" name="Footer Placeholder 1">
            <a:extLst>
              <a:ext uri="{FF2B5EF4-FFF2-40B4-BE49-F238E27FC236}">
                <a16:creationId xmlns:a16="http://schemas.microsoft.com/office/drawing/2014/main" id="{EF6F6BBB-54CD-2A41-47D6-EF97D09B002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
        <p:nvSpPr>
          <p:cNvPr id="6" name="Footer Placeholder 5">
            <a:extLst>
              <a:ext uri="{FF2B5EF4-FFF2-40B4-BE49-F238E27FC236}">
                <a16:creationId xmlns:a16="http://schemas.microsoft.com/office/drawing/2014/main" id="{2FEB22EA-1098-2D62-C4BC-4658A9F0513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
        <p:nvSpPr>
          <p:cNvPr id="6" name="Footer Placeholder 5">
            <a:extLst>
              <a:ext uri="{FF2B5EF4-FFF2-40B4-BE49-F238E27FC236}">
                <a16:creationId xmlns:a16="http://schemas.microsoft.com/office/drawing/2014/main" id="{19791CEB-4539-CD14-4143-959511AE26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
        <p:nvSpPr>
          <p:cNvPr id="6" name="Footer Placeholder 5">
            <a:extLst>
              <a:ext uri="{FF2B5EF4-FFF2-40B4-BE49-F238E27FC236}">
                <a16:creationId xmlns:a16="http://schemas.microsoft.com/office/drawing/2014/main" id="{B03A319F-58E5-6D74-DAA8-5901A3667CB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
        <p:nvSpPr>
          <p:cNvPr id="6" name="Footer Placeholder 5">
            <a:extLst>
              <a:ext uri="{FF2B5EF4-FFF2-40B4-BE49-F238E27FC236}">
                <a16:creationId xmlns:a16="http://schemas.microsoft.com/office/drawing/2014/main" id="{589A4860-C86A-F40A-AF57-9ED8A350BD6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
        <p:nvSpPr>
          <p:cNvPr id="6" name="Footer Placeholder 5">
            <a:extLst>
              <a:ext uri="{FF2B5EF4-FFF2-40B4-BE49-F238E27FC236}">
                <a16:creationId xmlns:a16="http://schemas.microsoft.com/office/drawing/2014/main" id="{A76FD7F7-3972-CE47-AAA4-E04EECAA7E9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
        <p:nvSpPr>
          <p:cNvPr id="6" name="Footer Placeholder 5">
            <a:extLst>
              <a:ext uri="{FF2B5EF4-FFF2-40B4-BE49-F238E27FC236}">
                <a16:creationId xmlns:a16="http://schemas.microsoft.com/office/drawing/2014/main" id="{A4A8A65C-E94F-9F6C-F239-10D7E9A743B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
        <p:nvSpPr>
          <p:cNvPr id="6" name="Footer Placeholder 5">
            <a:extLst>
              <a:ext uri="{FF2B5EF4-FFF2-40B4-BE49-F238E27FC236}">
                <a16:creationId xmlns:a16="http://schemas.microsoft.com/office/drawing/2014/main" id="{1F188A6D-6BC2-B694-5966-1E5AB972F30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
        <p:nvSpPr>
          <p:cNvPr id="6" name="Footer Placeholder 5">
            <a:extLst>
              <a:ext uri="{FF2B5EF4-FFF2-40B4-BE49-F238E27FC236}">
                <a16:creationId xmlns:a16="http://schemas.microsoft.com/office/drawing/2014/main" id="{8A61B463-FF55-8966-B3BF-F9BCFB15F98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
        <p:nvSpPr>
          <p:cNvPr id="6" name="Footer Placeholder 5">
            <a:extLst>
              <a:ext uri="{FF2B5EF4-FFF2-40B4-BE49-F238E27FC236}">
                <a16:creationId xmlns:a16="http://schemas.microsoft.com/office/drawing/2014/main" id="{CC179EFE-E5CE-2170-97CE-39DB0F64893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
        <p:nvSpPr>
          <p:cNvPr id="6" name="Footer Placeholder 5">
            <a:extLst>
              <a:ext uri="{FF2B5EF4-FFF2-40B4-BE49-F238E27FC236}">
                <a16:creationId xmlns:a16="http://schemas.microsoft.com/office/drawing/2014/main" id="{2C96E2EC-16E2-FF7B-F685-C22C76F868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
        <p:nvSpPr>
          <p:cNvPr id="6" name="Footer Placeholder 5">
            <a:extLst>
              <a:ext uri="{FF2B5EF4-FFF2-40B4-BE49-F238E27FC236}">
                <a16:creationId xmlns:a16="http://schemas.microsoft.com/office/drawing/2014/main" id="{38F89F4A-55B7-9E9D-E9FA-8DA4BBF9514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
        <p:nvSpPr>
          <p:cNvPr id="6" name="Footer Placeholder 5">
            <a:extLst>
              <a:ext uri="{FF2B5EF4-FFF2-40B4-BE49-F238E27FC236}">
                <a16:creationId xmlns:a16="http://schemas.microsoft.com/office/drawing/2014/main" id="{564F2F33-AA3E-4570-6664-85934379596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
        <p:nvSpPr>
          <p:cNvPr id="6" name="Footer Placeholder 5">
            <a:extLst>
              <a:ext uri="{FF2B5EF4-FFF2-40B4-BE49-F238E27FC236}">
                <a16:creationId xmlns:a16="http://schemas.microsoft.com/office/drawing/2014/main" id="{8257AB88-0481-5C22-997B-5F44B669932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
        <p:nvSpPr>
          <p:cNvPr id="6" name="Footer Placeholder 5">
            <a:extLst>
              <a:ext uri="{FF2B5EF4-FFF2-40B4-BE49-F238E27FC236}">
                <a16:creationId xmlns:a16="http://schemas.microsoft.com/office/drawing/2014/main" id="{A8F7926A-FCF8-9009-5170-B1B29D62CA1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
        <p:nvSpPr>
          <p:cNvPr id="6" name="Footer Placeholder 5">
            <a:extLst>
              <a:ext uri="{FF2B5EF4-FFF2-40B4-BE49-F238E27FC236}">
                <a16:creationId xmlns:a16="http://schemas.microsoft.com/office/drawing/2014/main" id="{82A23E28-E61E-4032-A72F-244E45C3B4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
        <p:nvSpPr>
          <p:cNvPr id="6" name="Footer Placeholder 5">
            <a:extLst>
              <a:ext uri="{FF2B5EF4-FFF2-40B4-BE49-F238E27FC236}">
                <a16:creationId xmlns:a16="http://schemas.microsoft.com/office/drawing/2014/main" id="{964E94CC-0460-3583-B843-79C6935C36C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
        <p:nvSpPr>
          <p:cNvPr id="6" name="Footer Placeholder 5">
            <a:extLst>
              <a:ext uri="{FF2B5EF4-FFF2-40B4-BE49-F238E27FC236}">
                <a16:creationId xmlns:a16="http://schemas.microsoft.com/office/drawing/2014/main" id="{BBF55111-E228-0243-8F2C-68A64697C0D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
        <p:nvSpPr>
          <p:cNvPr id="6" name="Footer Placeholder 5">
            <a:extLst>
              <a:ext uri="{FF2B5EF4-FFF2-40B4-BE49-F238E27FC236}">
                <a16:creationId xmlns:a16="http://schemas.microsoft.com/office/drawing/2014/main" id="{2BD9768C-7FF6-8511-7D53-EA2F1220D95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
        <p:nvSpPr>
          <p:cNvPr id="6" name="Footer Placeholder 5">
            <a:extLst>
              <a:ext uri="{FF2B5EF4-FFF2-40B4-BE49-F238E27FC236}">
                <a16:creationId xmlns:a16="http://schemas.microsoft.com/office/drawing/2014/main" id="{4FDADB7B-B04F-E46D-C352-344368E915D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
        <p:nvSpPr>
          <p:cNvPr id="6" name="Footer Placeholder 5">
            <a:extLst>
              <a:ext uri="{FF2B5EF4-FFF2-40B4-BE49-F238E27FC236}">
                <a16:creationId xmlns:a16="http://schemas.microsoft.com/office/drawing/2014/main" id="{B969B7A0-1DBC-04BC-4C90-6C7B4AD4A10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
        <p:nvSpPr>
          <p:cNvPr id="6" name="Footer Placeholder 5">
            <a:extLst>
              <a:ext uri="{FF2B5EF4-FFF2-40B4-BE49-F238E27FC236}">
                <a16:creationId xmlns:a16="http://schemas.microsoft.com/office/drawing/2014/main" id="{700DA4D9-02AA-56F1-61FE-4FAB1DB2E26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
        <p:nvSpPr>
          <p:cNvPr id="6" name="Footer Placeholder 5">
            <a:extLst>
              <a:ext uri="{FF2B5EF4-FFF2-40B4-BE49-F238E27FC236}">
                <a16:creationId xmlns:a16="http://schemas.microsoft.com/office/drawing/2014/main" id="{E41429C7-4DE7-3237-9441-0DA18D749CE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
        <p:nvSpPr>
          <p:cNvPr id="6" name="Footer Placeholder 5">
            <a:extLst>
              <a:ext uri="{FF2B5EF4-FFF2-40B4-BE49-F238E27FC236}">
                <a16:creationId xmlns:a16="http://schemas.microsoft.com/office/drawing/2014/main" id="{548A51D2-7B80-999A-91BB-B673E8574C9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
        <p:nvSpPr>
          <p:cNvPr id="6" name="Footer Placeholder 5">
            <a:extLst>
              <a:ext uri="{FF2B5EF4-FFF2-40B4-BE49-F238E27FC236}">
                <a16:creationId xmlns:a16="http://schemas.microsoft.com/office/drawing/2014/main" id="{656E4406-33FC-9B35-62EF-D54EFB65816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
        <p:nvSpPr>
          <p:cNvPr id="6" name="Footer Placeholder 5">
            <a:extLst>
              <a:ext uri="{FF2B5EF4-FFF2-40B4-BE49-F238E27FC236}">
                <a16:creationId xmlns:a16="http://schemas.microsoft.com/office/drawing/2014/main" id="{C7125CBC-762B-A750-267E-9E55D709DD5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
        <p:nvSpPr>
          <p:cNvPr id="6" name="Footer Placeholder 5">
            <a:extLst>
              <a:ext uri="{FF2B5EF4-FFF2-40B4-BE49-F238E27FC236}">
                <a16:creationId xmlns:a16="http://schemas.microsoft.com/office/drawing/2014/main" id="{A76B5BA9-7D21-0A84-A544-480E4134D64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
        <p:nvSpPr>
          <p:cNvPr id="6" name="Footer Placeholder 5">
            <a:extLst>
              <a:ext uri="{FF2B5EF4-FFF2-40B4-BE49-F238E27FC236}">
                <a16:creationId xmlns:a16="http://schemas.microsoft.com/office/drawing/2014/main" id="{2CDCBFA7-E05E-0B80-4FF3-0CA68C443E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
        <p:nvSpPr>
          <p:cNvPr id="6" name="Footer Placeholder 5">
            <a:extLst>
              <a:ext uri="{FF2B5EF4-FFF2-40B4-BE49-F238E27FC236}">
                <a16:creationId xmlns:a16="http://schemas.microsoft.com/office/drawing/2014/main" id="{F5DB2E2C-6B16-66CE-03DF-87E9C8A45A7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
        <p:nvSpPr>
          <p:cNvPr id="6" name="Footer Placeholder 5">
            <a:extLst>
              <a:ext uri="{FF2B5EF4-FFF2-40B4-BE49-F238E27FC236}">
                <a16:creationId xmlns:a16="http://schemas.microsoft.com/office/drawing/2014/main" id="{AD8E2FB4-5BC4-91C7-BE25-A1D3A2DD9D5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
        <p:nvSpPr>
          <p:cNvPr id="6" name="Footer Placeholder 5">
            <a:extLst>
              <a:ext uri="{FF2B5EF4-FFF2-40B4-BE49-F238E27FC236}">
                <a16:creationId xmlns:a16="http://schemas.microsoft.com/office/drawing/2014/main" id="{C9762A75-37CC-0C15-7007-8EB96DBE719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
        <p:nvSpPr>
          <p:cNvPr id="6" name="Footer Placeholder 5">
            <a:extLst>
              <a:ext uri="{FF2B5EF4-FFF2-40B4-BE49-F238E27FC236}">
                <a16:creationId xmlns:a16="http://schemas.microsoft.com/office/drawing/2014/main" id="{7ACD662D-734D-C59A-385E-3359174801A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
        <p:nvSpPr>
          <p:cNvPr id="6" name="Footer Placeholder 5">
            <a:extLst>
              <a:ext uri="{FF2B5EF4-FFF2-40B4-BE49-F238E27FC236}">
                <a16:creationId xmlns:a16="http://schemas.microsoft.com/office/drawing/2014/main" id="{6D67DF14-C81D-3E26-E9F9-3578633F3C3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
        <p:nvSpPr>
          <p:cNvPr id="6" name="Footer Placeholder 5">
            <a:extLst>
              <a:ext uri="{FF2B5EF4-FFF2-40B4-BE49-F238E27FC236}">
                <a16:creationId xmlns:a16="http://schemas.microsoft.com/office/drawing/2014/main" id="{CF36A529-B680-7469-7F62-94B5171B6CD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
        <p:nvSpPr>
          <p:cNvPr id="6" name="Footer Placeholder 5">
            <a:extLst>
              <a:ext uri="{FF2B5EF4-FFF2-40B4-BE49-F238E27FC236}">
                <a16:creationId xmlns:a16="http://schemas.microsoft.com/office/drawing/2014/main" id="{79BDBAF2-BD23-F3DB-0749-8B412ABC8CB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
        <p:nvSpPr>
          <p:cNvPr id="6" name="Footer Placeholder 5">
            <a:extLst>
              <a:ext uri="{FF2B5EF4-FFF2-40B4-BE49-F238E27FC236}">
                <a16:creationId xmlns:a16="http://schemas.microsoft.com/office/drawing/2014/main" id="{0BAF33CC-F4E2-FBF7-BA19-46526A51017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
        <p:nvSpPr>
          <p:cNvPr id="6" name="Footer Placeholder 5">
            <a:extLst>
              <a:ext uri="{FF2B5EF4-FFF2-40B4-BE49-F238E27FC236}">
                <a16:creationId xmlns:a16="http://schemas.microsoft.com/office/drawing/2014/main" id="{2F2B1B5B-DEDD-F824-8FF1-BA7B0BBF9A0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52</a:t>
            </a:fld>
            <a:endParaRPr lang="en-US"/>
          </a:p>
        </p:txBody>
      </p:sp>
      <p:sp>
        <p:nvSpPr>
          <p:cNvPr id="2" name="Footer Placeholder 1">
            <a:extLst>
              <a:ext uri="{FF2B5EF4-FFF2-40B4-BE49-F238E27FC236}">
                <a16:creationId xmlns:a16="http://schemas.microsoft.com/office/drawing/2014/main" id="{36D74F12-0A3F-A6C5-B4EC-1BF916FA0EA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53</a:t>
            </a:fld>
            <a:endParaRPr lang="en-US"/>
          </a:p>
        </p:txBody>
      </p:sp>
      <p:sp>
        <p:nvSpPr>
          <p:cNvPr id="2" name="Footer Placeholder 1">
            <a:extLst>
              <a:ext uri="{FF2B5EF4-FFF2-40B4-BE49-F238E27FC236}">
                <a16:creationId xmlns:a16="http://schemas.microsoft.com/office/drawing/2014/main" id="{31225189-24E3-F07A-7FA8-A85FA076DB4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
        <p:nvSpPr>
          <p:cNvPr id="6" name="Footer Placeholder 5">
            <a:extLst>
              <a:ext uri="{FF2B5EF4-FFF2-40B4-BE49-F238E27FC236}">
                <a16:creationId xmlns:a16="http://schemas.microsoft.com/office/drawing/2014/main" id="{7CC76622-38D0-0D4C-6499-BD46CD1761C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56</a:t>
            </a:fld>
            <a:endParaRPr lang="en-US"/>
          </a:p>
        </p:txBody>
      </p:sp>
      <p:sp>
        <p:nvSpPr>
          <p:cNvPr id="2" name="Footer Placeholder 1">
            <a:extLst>
              <a:ext uri="{FF2B5EF4-FFF2-40B4-BE49-F238E27FC236}">
                <a16:creationId xmlns:a16="http://schemas.microsoft.com/office/drawing/2014/main" id="{772A73B1-1478-090B-45E1-21D0EC71EC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57</a:t>
            </a:fld>
            <a:endParaRPr lang="en-US"/>
          </a:p>
        </p:txBody>
      </p:sp>
      <p:sp>
        <p:nvSpPr>
          <p:cNvPr id="2" name="Footer Placeholder 1">
            <a:extLst>
              <a:ext uri="{FF2B5EF4-FFF2-40B4-BE49-F238E27FC236}">
                <a16:creationId xmlns:a16="http://schemas.microsoft.com/office/drawing/2014/main" id="{E8C10080-F208-4D70-6F07-007FC328BF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
        <p:nvSpPr>
          <p:cNvPr id="6" name="Footer Placeholder 5">
            <a:extLst>
              <a:ext uri="{FF2B5EF4-FFF2-40B4-BE49-F238E27FC236}">
                <a16:creationId xmlns:a16="http://schemas.microsoft.com/office/drawing/2014/main" id="{F772B800-ABED-A093-D54B-819B02B5371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59</a:t>
            </a:fld>
            <a:endParaRPr lang="en-US"/>
          </a:p>
        </p:txBody>
      </p:sp>
      <p:sp>
        <p:nvSpPr>
          <p:cNvPr id="2" name="Footer Placeholder 1">
            <a:extLst>
              <a:ext uri="{FF2B5EF4-FFF2-40B4-BE49-F238E27FC236}">
                <a16:creationId xmlns:a16="http://schemas.microsoft.com/office/drawing/2014/main" id="{E8D34BB8-FDA8-C5EB-392F-C8019CF9DBA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
        <p:nvSpPr>
          <p:cNvPr id="2" name="Footer Placeholder 1">
            <a:extLst>
              <a:ext uri="{FF2B5EF4-FFF2-40B4-BE49-F238E27FC236}">
                <a16:creationId xmlns:a16="http://schemas.microsoft.com/office/drawing/2014/main" id="{524B82C4-7688-AAA5-832D-130CDDBCD0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60</a:t>
            </a:fld>
            <a:endParaRPr lang="en-US"/>
          </a:p>
        </p:txBody>
      </p:sp>
      <p:sp>
        <p:nvSpPr>
          <p:cNvPr id="2" name="Footer Placeholder 1">
            <a:extLst>
              <a:ext uri="{FF2B5EF4-FFF2-40B4-BE49-F238E27FC236}">
                <a16:creationId xmlns:a16="http://schemas.microsoft.com/office/drawing/2014/main" id="{E3FEBB74-773B-E94A-DCB0-43654F4307C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61</a:t>
            </a:fld>
            <a:endParaRPr lang="en-US"/>
          </a:p>
        </p:txBody>
      </p:sp>
      <p:sp>
        <p:nvSpPr>
          <p:cNvPr id="2" name="Footer Placeholder 1">
            <a:extLst>
              <a:ext uri="{FF2B5EF4-FFF2-40B4-BE49-F238E27FC236}">
                <a16:creationId xmlns:a16="http://schemas.microsoft.com/office/drawing/2014/main" id="{ED4B69BF-1C52-6261-A262-1E7A2B78D59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
        <p:nvSpPr>
          <p:cNvPr id="6" name="Footer Placeholder 5">
            <a:extLst>
              <a:ext uri="{FF2B5EF4-FFF2-40B4-BE49-F238E27FC236}">
                <a16:creationId xmlns:a16="http://schemas.microsoft.com/office/drawing/2014/main" id="{826A039A-F97C-4F88-E93F-8529A44143F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
        <p:nvSpPr>
          <p:cNvPr id="6" name="Footer Placeholder 5">
            <a:extLst>
              <a:ext uri="{FF2B5EF4-FFF2-40B4-BE49-F238E27FC236}">
                <a16:creationId xmlns:a16="http://schemas.microsoft.com/office/drawing/2014/main" id="{59E64430-E633-AECE-D73B-A399EF01C8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
        <p:nvSpPr>
          <p:cNvPr id="6" name="Footer Placeholder 5">
            <a:extLst>
              <a:ext uri="{FF2B5EF4-FFF2-40B4-BE49-F238E27FC236}">
                <a16:creationId xmlns:a16="http://schemas.microsoft.com/office/drawing/2014/main" id="{C7AD30B5-F13A-5EAE-2262-FC9F5B9BA48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
        <p:nvSpPr>
          <p:cNvPr id="6" name="Footer Placeholder 5">
            <a:extLst>
              <a:ext uri="{FF2B5EF4-FFF2-40B4-BE49-F238E27FC236}">
                <a16:creationId xmlns:a16="http://schemas.microsoft.com/office/drawing/2014/main" id="{176B2B6A-A45F-167E-291A-F05FF672499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
        <p:nvSpPr>
          <p:cNvPr id="6" name="Footer Placeholder 5">
            <a:extLst>
              <a:ext uri="{FF2B5EF4-FFF2-40B4-BE49-F238E27FC236}">
                <a16:creationId xmlns:a16="http://schemas.microsoft.com/office/drawing/2014/main" id="{CA80B2A6-FDB4-B8F3-7391-4CA2DA66C72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
        <p:nvSpPr>
          <p:cNvPr id="6" name="Footer Placeholder 5">
            <a:extLst>
              <a:ext uri="{FF2B5EF4-FFF2-40B4-BE49-F238E27FC236}">
                <a16:creationId xmlns:a16="http://schemas.microsoft.com/office/drawing/2014/main" id="{6DBA83EB-7719-347D-0DB1-77EFCD6D316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
        <p:nvSpPr>
          <p:cNvPr id="6" name="Footer Placeholder 5">
            <a:extLst>
              <a:ext uri="{FF2B5EF4-FFF2-40B4-BE49-F238E27FC236}">
                <a16:creationId xmlns:a16="http://schemas.microsoft.com/office/drawing/2014/main" id="{B02201BB-0225-D070-4E18-D0A12F1B9FE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
        <p:nvSpPr>
          <p:cNvPr id="6" name="Footer Placeholder 5">
            <a:extLst>
              <a:ext uri="{FF2B5EF4-FFF2-40B4-BE49-F238E27FC236}">
                <a16:creationId xmlns:a16="http://schemas.microsoft.com/office/drawing/2014/main" id="{3A1C9420-8BB0-F766-5C79-25AACC04CE9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
        <p:nvSpPr>
          <p:cNvPr id="6" name="Footer Placeholder 5">
            <a:extLst>
              <a:ext uri="{FF2B5EF4-FFF2-40B4-BE49-F238E27FC236}">
                <a16:creationId xmlns:a16="http://schemas.microsoft.com/office/drawing/2014/main" id="{44F66C79-0D80-4958-88F2-F255AE223AD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
        <p:nvSpPr>
          <p:cNvPr id="6" name="Footer Placeholder 5">
            <a:extLst>
              <a:ext uri="{FF2B5EF4-FFF2-40B4-BE49-F238E27FC236}">
                <a16:creationId xmlns:a16="http://schemas.microsoft.com/office/drawing/2014/main" id="{FC294F83-5544-41C2-6DDE-9C893404187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
        <p:nvSpPr>
          <p:cNvPr id="6" name="Footer Placeholder 5">
            <a:extLst>
              <a:ext uri="{FF2B5EF4-FFF2-40B4-BE49-F238E27FC236}">
                <a16:creationId xmlns:a16="http://schemas.microsoft.com/office/drawing/2014/main" id="{B0564266-3D50-1715-AA02-3D11DC2690F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
        <p:nvSpPr>
          <p:cNvPr id="6" name="Footer Placeholder 5">
            <a:extLst>
              <a:ext uri="{FF2B5EF4-FFF2-40B4-BE49-F238E27FC236}">
                <a16:creationId xmlns:a16="http://schemas.microsoft.com/office/drawing/2014/main" id="{3A8B4644-3E45-B7F2-F485-8189C1B18A6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
        <p:nvSpPr>
          <p:cNvPr id="3" name="Slide Number Placeholder 2">
            <a:extLst>
              <a:ext uri="{FF2B5EF4-FFF2-40B4-BE49-F238E27FC236}">
                <a16:creationId xmlns:a16="http://schemas.microsoft.com/office/drawing/2014/main" id="{880DF012-93A4-4B16-4AF9-45643B866160}"/>
              </a:ext>
            </a:extLst>
          </p:cNvPr>
          <p:cNvSpPr>
            <a:spLocks noGrp="1"/>
          </p:cNvSpPr>
          <p:nvPr>
            <p:ph type="sldNum" sz="quarter" idx="11"/>
          </p:nvPr>
        </p:nvSpPr>
        <p:spPr/>
        <p:txBody>
          <a:bodyPr/>
          <a:lstStyle/>
          <a:p>
            <a:pPr>
              <a:defRPr/>
            </a:pPr>
            <a:r>
              <a:rPr lang="en-US"/>
              <a:t>Slide </a:t>
            </a:r>
            <a:fld id="{C4B77F53-B4BB-4C95-959A-F68CD984A564}"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
        <p:nvSpPr>
          <p:cNvPr id="3" name="Slide Number Placeholder 2">
            <a:extLst>
              <a:ext uri="{FF2B5EF4-FFF2-40B4-BE49-F238E27FC236}">
                <a16:creationId xmlns:a16="http://schemas.microsoft.com/office/drawing/2014/main" id="{4DAE85FA-B614-A1B2-F6F1-24D4B2A971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B2D1AD5-35C2-10ED-7E52-7917271AB18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EF51D0F-25AF-4851-9EE8-FE82361AD2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
        <p:nvSpPr>
          <p:cNvPr id="3" name="Slide Number Placeholder 2">
            <a:extLst>
              <a:ext uri="{FF2B5EF4-FFF2-40B4-BE49-F238E27FC236}">
                <a16:creationId xmlns:a16="http://schemas.microsoft.com/office/drawing/2014/main" id="{291AD283-02BF-33A7-2F60-7D8698941F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
        <p:nvSpPr>
          <p:cNvPr id="3" name="Slide Number Placeholder 2">
            <a:extLst>
              <a:ext uri="{FF2B5EF4-FFF2-40B4-BE49-F238E27FC236}">
                <a16:creationId xmlns:a16="http://schemas.microsoft.com/office/drawing/2014/main" id="{C5ACC5A4-FC82-DC77-62CB-0EB282C16F2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
        <p:nvSpPr>
          <p:cNvPr id="3" name="Slide Number Placeholder 2">
            <a:extLst>
              <a:ext uri="{FF2B5EF4-FFF2-40B4-BE49-F238E27FC236}">
                <a16:creationId xmlns:a16="http://schemas.microsoft.com/office/drawing/2014/main" id="{EF7B611A-8F5B-131D-FAA6-D6FE8A45849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
        <p:nvSpPr>
          <p:cNvPr id="3" name="Slide Number Placeholder 2">
            <a:extLst>
              <a:ext uri="{FF2B5EF4-FFF2-40B4-BE49-F238E27FC236}">
                <a16:creationId xmlns:a16="http://schemas.microsoft.com/office/drawing/2014/main" id="{B260C657-82D6-6F89-A51A-18BFF91D9C7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
        <p:nvSpPr>
          <p:cNvPr id="3" name="Slide Number Placeholder 2">
            <a:extLst>
              <a:ext uri="{FF2B5EF4-FFF2-40B4-BE49-F238E27FC236}">
                <a16:creationId xmlns:a16="http://schemas.microsoft.com/office/drawing/2014/main" id="{A9BA252C-FCA3-C918-9732-0B7D3C67D70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2" name="Group 1">
            <a:extLst>
              <a:ext uri="{FF2B5EF4-FFF2-40B4-BE49-F238E27FC236}">
                <a16:creationId xmlns:a16="http://schemas.microsoft.com/office/drawing/2014/main" id="{52B13BF4-6223-B476-275F-FA0E6C453436}"/>
              </a:ext>
            </a:extLst>
          </p:cNvPr>
          <p:cNvGrpSpPr/>
          <p:nvPr/>
        </p:nvGrpSpPr>
        <p:grpSpPr>
          <a:xfrm>
            <a:off x="5222158" y="2882900"/>
            <a:ext cx="1331042" cy="1219200"/>
            <a:chOff x="5257800" y="2895600"/>
            <a:chExt cx="1331042" cy="1219200"/>
          </a:xfrm>
        </p:grpSpPr>
        <p:sp>
          <p:nvSpPr>
            <p:cNvPr id="3" name="Right Brace 2">
              <a:extLst>
                <a:ext uri="{FF2B5EF4-FFF2-40B4-BE49-F238E27FC236}">
                  <a16:creationId xmlns:a16="http://schemas.microsoft.com/office/drawing/2014/main" id="{FD2361AD-1D20-5EB8-1690-99EFDA0DCEF5}"/>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 name="TextBox 3">
              <a:extLst>
                <a:ext uri="{FF2B5EF4-FFF2-40B4-BE49-F238E27FC236}">
                  <a16:creationId xmlns:a16="http://schemas.microsoft.com/office/drawing/2014/main" id="{CED35F44-60E4-8E05-E8E9-37DE047E13AE}"/>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
        <p:nvSpPr>
          <p:cNvPr id="6" name="Slide Number Placeholder 5">
            <a:extLst>
              <a:ext uri="{FF2B5EF4-FFF2-40B4-BE49-F238E27FC236}">
                <a16:creationId xmlns:a16="http://schemas.microsoft.com/office/drawing/2014/main" id="{ECED8654-FC6C-08ED-4A44-7362DBF8CBF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934EE5EE-765C-EEA0-0C72-F050BF27EDA5}"/>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
        <p:nvSpPr>
          <p:cNvPr id="4" name="Slide Number Placeholder 3">
            <a:extLst>
              <a:ext uri="{FF2B5EF4-FFF2-40B4-BE49-F238E27FC236}">
                <a16:creationId xmlns:a16="http://schemas.microsoft.com/office/drawing/2014/main" id="{21B2F504-4BAF-781C-DF70-891A15EA5DD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3BE07F7-E916-5072-527C-7FD207B7763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D98086D2-23CB-0C4E-D860-26083CF3D27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3" name="Slide Number Placeholder 2">
            <a:extLst>
              <a:ext uri="{FF2B5EF4-FFF2-40B4-BE49-F238E27FC236}">
                <a16:creationId xmlns:a16="http://schemas.microsoft.com/office/drawing/2014/main" id="{E067E506-27D2-88AF-A8FB-C022FF61B46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
        <p:nvSpPr>
          <p:cNvPr id="3" name="Slide Number Placeholder 2">
            <a:extLst>
              <a:ext uri="{FF2B5EF4-FFF2-40B4-BE49-F238E27FC236}">
                <a16:creationId xmlns:a16="http://schemas.microsoft.com/office/drawing/2014/main" id="{8C111EFB-4CEC-9292-FF0F-24DA17CE99C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
        <p:nvSpPr>
          <p:cNvPr id="3" name="Slide Number Placeholder 2">
            <a:extLst>
              <a:ext uri="{FF2B5EF4-FFF2-40B4-BE49-F238E27FC236}">
                <a16:creationId xmlns:a16="http://schemas.microsoft.com/office/drawing/2014/main" id="{FA8B8A73-050B-2076-32C8-14A0456721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217071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3" name="Slide Number Placeholder 2">
            <a:extLst>
              <a:ext uri="{FF2B5EF4-FFF2-40B4-BE49-F238E27FC236}">
                <a16:creationId xmlns:a16="http://schemas.microsoft.com/office/drawing/2014/main" id="{C8056D6B-A3BD-A095-702E-76123671B73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Tree>
    <p:extLst>
      <p:ext uri="{BB962C8B-B14F-4D97-AF65-F5344CB8AC3E}">
        <p14:creationId xmlns:p14="http://schemas.microsoft.com/office/powerpoint/2010/main" val="66400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
        <p:nvSpPr>
          <p:cNvPr id="4" name="Slide Number Placeholder 3">
            <a:extLst>
              <a:ext uri="{FF2B5EF4-FFF2-40B4-BE49-F238E27FC236}">
                <a16:creationId xmlns:a16="http://schemas.microsoft.com/office/drawing/2014/main" id="{C0431EA7-511E-5DD3-FB56-2E5A638B835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177483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
        <p:nvSpPr>
          <p:cNvPr id="3" name="Slide Number Placeholder 2">
            <a:extLst>
              <a:ext uri="{FF2B5EF4-FFF2-40B4-BE49-F238E27FC236}">
                <a16:creationId xmlns:a16="http://schemas.microsoft.com/office/drawing/2014/main" id="{978C3F26-761A-5AB8-2C6B-09E6FEFB86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26</a:t>
            </a:fld>
            <a:endParaRPr lang="en-US"/>
          </a:p>
        </p:txBody>
      </p:sp>
    </p:spTree>
    <p:extLst>
      <p:ext uri="{BB962C8B-B14F-4D97-AF65-F5344CB8AC3E}">
        <p14:creationId xmlns:p14="http://schemas.microsoft.com/office/powerpoint/2010/main" val="322334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
        <p:nvSpPr>
          <p:cNvPr id="3" name="Slide Number Placeholder 2">
            <a:extLst>
              <a:ext uri="{FF2B5EF4-FFF2-40B4-BE49-F238E27FC236}">
                <a16:creationId xmlns:a16="http://schemas.microsoft.com/office/drawing/2014/main" id="{D5437ACB-E84D-6BAD-DB82-9461E18C8BA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27</a:t>
            </a:fld>
            <a:endParaRPr lang="en-US"/>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
        <p:nvSpPr>
          <p:cNvPr id="3" name="Slide Number Placeholder 2">
            <a:extLst>
              <a:ext uri="{FF2B5EF4-FFF2-40B4-BE49-F238E27FC236}">
                <a16:creationId xmlns:a16="http://schemas.microsoft.com/office/drawing/2014/main" id="{127A7828-E1B3-AC97-50B0-8986738CF1A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(scanner.getSymbol() == Symbol.constRW ||</a:t>
            </a:r>
          </a:p>
          <a:p>
            <a:pPr lvl="1">
              <a:spcBef>
                <a:spcPts val="100"/>
              </a:spcBef>
              <a:buNone/>
            </a:pPr>
            <a:r>
              <a:rPr lang="en-US" sz="1800" dirty="0">
                <a:latin typeface="Consolas" pitchFamily="49" charset="0"/>
                <a:cs typeface="Consolas" pitchFamily="49" charset="0"/>
              </a:rPr>
              <a:t>           scanner.getSymbol() == Symbol.varRW   ||</a:t>
            </a:r>
          </a:p>
          <a:p>
            <a:pPr lvl="1">
              <a:spcBef>
                <a:spcPts val="100"/>
              </a:spcBef>
              <a:buNone/>
            </a:pPr>
            <a:r>
              <a:rPr lang="en-US" sz="1800" dirty="0">
                <a:latin typeface="Consolas" pitchFamily="49" charset="0"/>
                <a:cs typeface="Consolas" pitchFamily="49" charset="0"/>
              </a:rPr>
              <a:t>           scanner.getSymbol()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572C0F45-9B88-8FD2-E46A-88926A61914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8FFB8407-CF48-6F19-4D91-229D92C81B2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6E37DF4-C3D6-1D52-99D5-17763E4A0EF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0C9E3DC6-FA12-52BA-E663-7CA11648891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2BC508AB-D768-9CF3-1C82-EA6968A932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F168EDE-3F2E-445C-7E4F-DDEA4F74B6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
        <p:nvSpPr>
          <p:cNvPr id="3" name="Slide Number Placeholder 2">
            <a:extLst>
              <a:ext uri="{FF2B5EF4-FFF2-40B4-BE49-F238E27FC236}">
                <a16:creationId xmlns:a16="http://schemas.microsoft.com/office/drawing/2014/main" id="{9407BCB9-C7EE-C485-DDB9-E6B98198656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
        <p:nvSpPr>
          <p:cNvPr id="3" name="Slide Number Placeholder 2">
            <a:extLst>
              <a:ext uri="{FF2B5EF4-FFF2-40B4-BE49-F238E27FC236}">
                <a16:creationId xmlns:a16="http://schemas.microsoft.com/office/drawing/2014/main" id="{7D995800-3675-8E36-E578-BBF1B9AD81F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FAA2D45-9D64-310A-A543-AE97A243EF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4" name="Slide Number Placeholder 3">
            <a:extLst>
              <a:ext uri="{FF2B5EF4-FFF2-40B4-BE49-F238E27FC236}">
                <a16:creationId xmlns:a16="http://schemas.microsoft.com/office/drawing/2014/main" id="{7BFD2FC8-5EDA-8CC7-08B0-85370E39E98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
        <p:nvSpPr>
          <p:cNvPr id="3" name="Slide Number Placeholder 2">
            <a:extLst>
              <a:ext uri="{FF2B5EF4-FFF2-40B4-BE49-F238E27FC236}">
                <a16:creationId xmlns:a16="http://schemas.microsoft.com/office/drawing/2014/main" id="{D5AF57ED-C763-10BA-3D79-256FD2EDC9E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
        <p:nvSpPr>
          <p:cNvPr id="4" name="Slide Number Placeholder 3">
            <a:extLst>
              <a:ext uri="{FF2B5EF4-FFF2-40B4-BE49-F238E27FC236}">
                <a16:creationId xmlns:a16="http://schemas.microsoft.com/office/drawing/2014/main" id="{228D4B16-8A12-968D-6B72-135243F37F2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5052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84934" y="3890474"/>
            <a:ext cx="404336" cy="3198044"/>
          </a:xfrm>
          <a:prstGeom prst="bentConnector2">
            <a:avLst/>
          </a:prstGeom>
          <a:noFill/>
          <a:ln w="9525" cap="flat" cmpd="sng" algn="ctr">
            <a:solidFill>
              <a:schemeClr val="tx1"/>
            </a:solidFill>
            <a:prstDash val="solid"/>
            <a:round/>
            <a:headEnd type="none" w="med" len="med"/>
            <a:tailEnd type="triangle"/>
          </a:ln>
          <a:effectLst/>
        </p:spPr>
      </p:cxn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
        <p:nvSpPr>
          <p:cNvPr id="3" name="Slide Number Placeholder 2">
            <a:extLst>
              <a:ext uri="{FF2B5EF4-FFF2-40B4-BE49-F238E27FC236}">
                <a16:creationId xmlns:a16="http://schemas.microsoft.com/office/drawing/2014/main" id="{2C37253C-B343-B6B3-B5FA-D492FBDB2AD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
        <p:nvSpPr>
          <p:cNvPr id="3" name="Slide Number Placeholder 2">
            <a:extLst>
              <a:ext uri="{FF2B5EF4-FFF2-40B4-BE49-F238E27FC236}">
                <a16:creationId xmlns:a16="http://schemas.microsoft.com/office/drawing/2014/main" id="{F7451FA2-76FA-348B-4C0D-137AF9D10AA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41</a:t>
            </a:fld>
            <a:endParaRPr lang="en-US"/>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2F5039D-B707-186F-7F8B-F976A670468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00C26F6-E575-A5E8-0D78-96A021E199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
        <p:nvSpPr>
          <p:cNvPr id="6" name="Slide Number Placeholder 5">
            <a:extLst>
              <a:ext uri="{FF2B5EF4-FFF2-40B4-BE49-F238E27FC236}">
                <a16:creationId xmlns:a16="http://schemas.microsoft.com/office/drawing/2014/main" id="{E38A72AD-2501-A2FF-AB06-02B6941567B8}"/>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722D821-F488-2B32-A694-F7AA7AD9854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
        <p:nvSpPr>
          <p:cNvPr id="3" name="Slide Number Placeholder 2">
            <a:extLst>
              <a:ext uri="{FF2B5EF4-FFF2-40B4-BE49-F238E27FC236}">
                <a16:creationId xmlns:a16="http://schemas.microsoft.com/office/drawing/2014/main" id="{83B1FC40-1351-08D8-C97C-D2C012FA9EA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
        <p:nvSpPr>
          <p:cNvPr id="3" name="Slide Number Placeholder 2">
            <a:extLst>
              <a:ext uri="{FF2B5EF4-FFF2-40B4-BE49-F238E27FC236}">
                <a16:creationId xmlns:a16="http://schemas.microsoft.com/office/drawing/2014/main" id="{48EAF73E-1D9B-C4DE-16D3-523F314EBC2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7" name="Slide Number Placeholder 6">
            <a:extLst>
              <a:ext uri="{FF2B5EF4-FFF2-40B4-BE49-F238E27FC236}">
                <a16:creationId xmlns:a16="http://schemas.microsoft.com/office/drawing/2014/main" id="{944EF61C-6E4C-FC6D-C4F8-17BB31A496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48</a:t>
            </a:fld>
            <a:endParaRPr lang="en-US"/>
          </a:p>
        </p:txBody>
      </p:sp>
    </p:spTree>
    <p:extLst>
      <p:ext uri="{BB962C8B-B14F-4D97-AF65-F5344CB8AC3E}">
        <p14:creationId xmlns:p14="http://schemas.microsoft.com/office/powerpoint/2010/main" val="1028964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59F3FF0-0503-163E-741A-B73C3DE86A2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12758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
        <p:nvSpPr>
          <p:cNvPr id="3" name="Slide Number Placeholder 2">
            <a:extLst>
              <a:ext uri="{FF2B5EF4-FFF2-40B4-BE49-F238E27FC236}">
                <a16:creationId xmlns:a16="http://schemas.microsoft.com/office/drawing/2014/main" id="{F72829E6-8FA2-C6C1-65BD-016350F9FAE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D928E95-9C21-0F8E-6222-7B7DC48D999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0CDFC17E-B3F0-67DF-073E-E7F372E9395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A63DF56A-99FD-42A3-824C-8179107DE9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
        <p:nvSpPr>
          <p:cNvPr id="3" name="Slide Number Placeholder 2">
            <a:extLst>
              <a:ext uri="{FF2B5EF4-FFF2-40B4-BE49-F238E27FC236}">
                <a16:creationId xmlns:a16="http://schemas.microsoft.com/office/drawing/2014/main" id="{1F7B5C60-FE95-A2E2-463F-8284D34480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53</a:t>
            </a:fld>
            <a:endParaRPr lang="en-US"/>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62D4CF9C-1B8C-EB40-B457-EE808A4E87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A6D4AA40-E83E-AAB8-88D4-704445A72E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6CF60918-8E96-01BD-715F-113088D023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
        <p:nvSpPr>
          <p:cNvPr id="4" name="Slide Number Placeholder 3">
            <a:extLst>
              <a:ext uri="{FF2B5EF4-FFF2-40B4-BE49-F238E27FC236}">
                <a16:creationId xmlns:a16="http://schemas.microsoft.com/office/drawing/2014/main" id="{FA515792-AC85-E0F7-5004-75A766009F4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57</a:t>
            </a:fld>
            <a:endParaRPr lang="en-US"/>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
        <p:nvSpPr>
          <p:cNvPr id="4" name="Slide Number Placeholder 3">
            <a:extLst>
              <a:ext uri="{FF2B5EF4-FFF2-40B4-BE49-F238E27FC236}">
                <a16:creationId xmlns:a16="http://schemas.microsoft.com/office/drawing/2014/main" id="{2157A49F-3040-3FA5-A594-A9ABA974DD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27C37A00-9832-4710-BC5F-239E8ABBC16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
        <p:nvSpPr>
          <p:cNvPr id="6" name="Slide Number Placeholder 5">
            <a:extLst>
              <a:ext uri="{FF2B5EF4-FFF2-40B4-BE49-F238E27FC236}">
                <a16:creationId xmlns:a16="http://schemas.microsoft.com/office/drawing/2014/main" id="{E1D109F3-7550-F5E6-6434-6B58F0D1519C}"/>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504E3907-E640-E558-AB3D-8CFCBA1F17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34E323D5-B93C-9EB1-667C-BE06E01CDBE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
        <p:nvSpPr>
          <p:cNvPr id="4" name="Slide Number Placeholder 3">
            <a:extLst>
              <a:ext uri="{FF2B5EF4-FFF2-40B4-BE49-F238E27FC236}">
                <a16:creationId xmlns:a16="http://schemas.microsoft.com/office/drawing/2014/main" id="{EF74AA3C-1F85-AB03-DA05-F8935925D8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7D85EAE5-C73B-34EE-BD33-EF72E359D28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(scanner.getSymbol()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
        <p:nvSpPr>
          <p:cNvPr id="3" name="Slide Number Placeholder 2">
            <a:extLst>
              <a:ext uri="{FF2B5EF4-FFF2-40B4-BE49-F238E27FC236}">
                <a16:creationId xmlns:a16="http://schemas.microsoft.com/office/drawing/2014/main" id="{48D07115-7F78-6D32-4928-F1E8B01A570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64</a:t>
            </a:fld>
            <a:endParaRPr lang="en-US"/>
          </a:p>
        </p:txBody>
      </p:sp>
    </p:spTree>
    <p:extLst>
      <p:ext uri="{BB962C8B-B14F-4D97-AF65-F5344CB8AC3E}">
        <p14:creationId xmlns:p14="http://schemas.microsoft.com/office/powerpoint/2010/main" val="8335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scanner.getToken()</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D9781588-E9E1-0C55-B58D-C93876C4DE7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65</a:t>
            </a:fld>
            <a:endParaRPr lang="en-US"/>
          </a:p>
        </p:txBody>
      </p:sp>
    </p:spTree>
    <p:extLst>
      <p:ext uri="{BB962C8B-B14F-4D97-AF65-F5344CB8AC3E}">
        <p14:creationId xmlns:p14="http://schemas.microsoft.com/office/powerpoint/2010/main" val="423246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scanner.getToken();</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(scanner.getSymbol().</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3" name="Slide Number Placeholder 12">
            <a:extLst>
              <a:ext uri="{FF2B5EF4-FFF2-40B4-BE49-F238E27FC236}">
                <a16:creationId xmlns:a16="http://schemas.microsoft.com/office/drawing/2014/main" id="{275D8E81-8666-7024-9297-6343E2D0D53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61C38CA-DD68-CFDE-AC39-AA4AA0CDE2B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67</a:t>
            </a:fld>
            <a:endParaRPr lang="en-US"/>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
        <p:nvSpPr>
          <p:cNvPr id="8" name="Slide Number Placeholder 7">
            <a:extLst>
              <a:ext uri="{FF2B5EF4-FFF2-40B4-BE49-F238E27FC236}">
                <a16:creationId xmlns:a16="http://schemas.microsoft.com/office/drawing/2014/main" id="{B3E46F11-B854-E66C-E8B0-97436DEFDC6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var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C8FD600-EBB0-4DD8-6F1B-87BA9491C5E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
        <p:nvSpPr>
          <p:cNvPr id="4" name="Slide Number Placeholder 3">
            <a:extLst>
              <a:ext uri="{FF2B5EF4-FFF2-40B4-BE49-F238E27FC236}">
                <a16:creationId xmlns:a16="http://schemas.microsoft.com/office/drawing/2014/main" id="{E3CCEBAD-830C-878F-AC8E-F66CD75C54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75040AED-F23B-9789-1EE6-79D86174B7B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06918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8E510A8-38BD-641B-ABC9-FCE52BBC8F8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scanner.getToken();</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idToken.getText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044A394-A422-5B56-3FEF-9C136BDA0E3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(scanner.getSymbol().</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(scanner.getSymbol()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(scanner.getSymbol()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1C7B876-6B52-9932-D7C6-322B7326025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4FB98722-715A-DFC9-FE51-49387E126D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F2F4EB83-DE27-F31B-7BB0-CC9A18BB31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
        <p:nvSpPr>
          <p:cNvPr id="3" name="Slide Number Placeholder 2">
            <a:extLst>
              <a:ext uri="{FF2B5EF4-FFF2-40B4-BE49-F238E27FC236}">
                <a16:creationId xmlns:a16="http://schemas.microsoft.com/office/drawing/2014/main" id="{AF56BB08-1872-08FB-D61C-A1076682C10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
        <p:nvSpPr>
          <p:cNvPr id="3" name="Slide Number Placeholder 2">
            <a:extLst>
              <a:ext uri="{FF2B5EF4-FFF2-40B4-BE49-F238E27FC236}">
                <a16:creationId xmlns:a16="http://schemas.microsoft.com/office/drawing/2014/main" id="{43B8BC66-4366-56A7-80C2-DC69818895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8144</TotalTime>
  <Words>6619</Words>
  <Application>Microsoft Office PowerPoint</Application>
  <PresentationFormat>On-screen Show (4:3)</PresentationFormat>
  <Paragraphs>1012</Paragraphs>
  <Slides>76</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I. Moore, Jr.</cp:lastModifiedBy>
  <cp:revision>344</cp:revision>
  <cp:lastPrinted>2024-02-07T14:47:13Z</cp:lastPrinted>
  <dcterms:created xsi:type="dcterms:W3CDTF">2005-01-12T21:47:45Z</dcterms:created>
  <dcterms:modified xsi:type="dcterms:W3CDTF">2024-02-12T16:15:52Z</dcterms:modified>
</cp:coreProperties>
</file>