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259" r:id="rId3"/>
    <p:sldId id="258" r:id="rId4"/>
    <p:sldId id="257" r:id="rId5"/>
    <p:sldId id="318" r:id="rId6"/>
    <p:sldId id="306" r:id="rId7"/>
    <p:sldId id="308" r:id="rId8"/>
    <p:sldId id="261" r:id="rId9"/>
    <p:sldId id="307" r:id="rId10"/>
    <p:sldId id="262" r:id="rId11"/>
    <p:sldId id="267" r:id="rId12"/>
    <p:sldId id="263" r:id="rId13"/>
    <p:sldId id="264" r:id="rId14"/>
    <p:sldId id="309" r:id="rId15"/>
    <p:sldId id="315" r:id="rId16"/>
    <p:sldId id="310" r:id="rId17"/>
    <p:sldId id="322" r:id="rId18"/>
    <p:sldId id="265" r:id="rId19"/>
    <p:sldId id="272" r:id="rId20"/>
    <p:sldId id="273" r:id="rId21"/>
    <p:sldId id="274" r:id="rId22"/>
    <p:sldId id="275" r:id="rId23"/>
    <p:sldId id="316" r:id="rId24"/>
    <p:sldId id="317" r:id="rId25"/>
    <p:sldId id="319" r:id="rId26"/>
    <p:sldId id="313" r:id="rId27"/>
    <p:sldId id="300" r:id="rId28"/>
    <p:sldId id="301" r:id="rId29"/>
    <p:sldId id="302" r:id="rId30"/>
    <p:sldId id="305" r:id="rId31"/>
    <p:sldId id="304" r:id="rId32"/>
    <p:sldId id="280" r:id="rId33"/>
    <p:sldId id="283" r:id="rId34"/>
    <p:sldId id="320" r:id="rId35"/>
    <p:sldId id="279" r:id="rId36"/>
    <p:sldId id="314" r:id="rId37"/>
    <p:sldId id="299" r:id="rId38"/>
    <p:sldId id="321" r:id="rId3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7" autoAdjust="0"/>
    <p:restoredTop sz="97055" autoAdjust="0"/>
  </p:normalViewPr>
  <p:slideViewPr>
    <p:cSldViewPr>
      <p:cViewPr varScale="1">
        <p:scale>
          <a:sx n="69" d="100"/>
          <a:sy n="69" d="100"/>
        </p:scale>
        <p:origin x="893" y="67"/>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l" defTabSz="966532">
              <a:defRPr sz="1200"/>
            </a:lvl1pPr>
          </a:lstStyle>
          <a:p>
            <a:pPr>
              <a:defRPr/>
            </a:pPr>
            <a:r>
              <a:rPr lang="en-US"/>
              <a:t>Overview</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l" defTabSz="966532">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10</a:t>
            </a:fld>
            <a:endParaRPr lang="en-US"/>
          </a:p>
        </p:txBody>
      </p:sp>
    </p:spTree>
    <p:extLst>
      <p:ext uri="{BB962C8B-B14F-4D97-AF65-F5344CB8AC3E}">
        <p14:creationId xmlns:p14="http://schemas.microsoft.com/office/powerpoint/2010/main" val="252616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11</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12</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13</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15</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16</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17</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18</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19</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20</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21</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22</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23</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Header Placeholder 3"/>
          <p:cNvSpPr>
            <a:spLocks noGrp="1"/>
          </p:cNvSpPr>
          <p:nvPr>
            <p:ph type="hdr" sz="quarter"/>
          </p:nvPr>
        </p:nvSpPr>
        <p:spPr>
          <a:noFill/>
        </p:spPr>
        <p:txBody>
          <a:bodyPr/>
          <a:lstStyle/>
          <a:p>
            <a:r>
              <a:rPr lang="en-US"/>
              <a:t>Overview</a:t>
            </a:r>
          </a:p>
        </p:txBody>
      </p:sp>
      <p:sp>
        <p:nvSpPr>
          <p:cNvPr id="45061" name="Slide Number Placeholder 4"/>
          <p:cNvSpPr>
            <a:spLocks noGrp="1"/>
          </p:cNvSpPr>
          <p:nvPr>
            <p:ph type="sldNum" sz="quarter" idx="5"/>
          </p:nvPr>
        </p:nvSpPr>
        <p:spPr>
          <a:noFill/>
        </p:spPr>
        <p:txBody>
          <a:bodyPr/>
          <a:lstStyle/>
          <a:p>
            <a:fld id="{EB652B7C-9765-4392-8866-B4B42C311DE7}" type="slidenum">
              <a:rPr lang="en-US" smtClean="0"/>
              <a:pPr/>
              <a:t>3</a:t>
            </a:fld>
            <a:endParaRPr lang="en-US"/>
          </a:p>
        </p:txBody>
      </p:sp>
    </p:spTree>
    <p:extLst>
      <p:ext uri="{BB962C8B-B14F-4D97-AF65-F5344CB8AC3E}">
        <p14:creationId xmlns:p14="http://schemas.microsoft.com/office/powerpoint/2010/main" val="1734481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32</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33</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34</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37</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38</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4</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5</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6</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7</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8</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9</a:t>
            </a:fld>
            <a:endParaRPr lang="en-US"/>
          </a:p>
        </p:txBody>
      </p:sp>
    </p:spTree>
    <p:extLst>
      <p:ext uri="{BB962C8B-B14F-4D97-AF65-F5344CB8AC3E}">
        <p14:creationId xmlns:p14="http://schemas.microsoft.com/office/powerpoint/2010/main" val="147015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10</a:t>
            </a:fld>
            <a:endParaRPr lang="en-US"/>
          </a:p>
        </p:txBody>
      </p:sp>
      <p:sp>
        <p:nvSpPr>
          <p:cNvPr id="13316" name="Rectangle 2"/>
          <p:cNvSpPr>
            <a:spLocks noGrp="1" noChangeArrowheads="1"/>
          </p:cNvSpPr>
          <p:nvPr>
            <p:ph type="title"/>
          </p:nvPr>
        </p:nvSpPr>
        <p:spPr/>
        <p:txBody>
          <a:bodyPr/>
          <a:lstStyle/>
          <a:p>
            <a:r>
              <a:rPr lang="en-US" dirty="0"/>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11</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12</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13</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15</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16</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17</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18</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19</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Can enhance or inhibit creativity</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A687D39E-6DF5-7048-AA33-A15108875D52}"/>
              </a:ext>
            </a:extLst>
          </p:cNvPr>
          <p:cNvSpPr txBox="1">
            <a:spLocks noChangeArrowheads="1"/>
          </p:cNvSpPr>
          <p:nvPr/>
        </p:nvSpPr>
        <p:spPr bwMode="auto">
          <a:xfrm>
            <a:off x="952500" y="5038725"/>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20</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21</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22</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23</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913"/>
            <a:chOff x="1830146" y="1981200"/>
            <a:chExt cx="4567479" cy="3796913"/>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6754" y="504659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EBB95295-D5E6-403B-8E1C-6C2DF886080A}" type="slidenum">
              <a:rPr lang="en-US" smtClean="0"/>
              <a:pPr/>
              <a:t>3</a:t>
            </a:fld>
            <a:endParaRPr lang="en-US"/>
          </a:p>
        </p:txBody>
      </p:sp>
      <p:sp>
        <p:nvSpPr>
          <p:cNvPr id="6148" name="Rectangle 2"/>
          <p:cNvSpPr>
            <a:spLocks noGrp="1" noChangeArrowheads="1"/>
          </p:cNvSpPr>
          <p:nvPr>
            <p:ph type="title"/>
          </p:nvPr>
        </p:nvSpPr>
        <p:spPr/>
        <p:txBody>
          <a:bodyPr/>
          <a:lstStyle/>
          <a:p>
            <a:r>
              <a:rPr lang="en-US" dirty="0"/>
              <a:t>Role of Programming Languages</a:t>
            </a:r>
          </a:p>
        </p:txBody>
      </p:sp>
      <p:sp>
        <p:nvSpPr>
          <p:cNvPr id="6149" name="Rectangle 3"/>
          <p:cNvSpPr>
            <a:spLocks noGrp="1" noChangeArrowheads="1"/>
          </p:cNvSpPr>
          <p:nvPr>
            <p:ph type="body" idx="1"/>
          </p:nvPr>
        </p:nvSpPr>
        <p:spPr/>
        <p:txBody>
          <a:bodyPr/>
          <a:lstStyle/>
          <a:p>
            <a:r>
              <a:rPr lang="en-US"/>
              <a:t>Machine independence</a:t>
            </a:r>
          </a:p>
          <a:p>
            <a:r>
              <a:rPr lang="en-US"/>
              <a:t>Portability</a:t>
            </a:r>
          </a:p>
          <a:p>
            <a:r>
              <a:rPr lang="en-US"/>
              <a:t>Reuse</a:t>
            </a:r>
          </a:p>
          <a:p>
            <a:r>
              <a:rPr lang="en-US"/>
              <a:t>Abstraction</a:t>
            </a:r>
          </a:p>
          <a:p>
            <a:r>
              <a:rPr lang="en-US"/>
              <a:t>Communication of ideas</a:t>
            </a:r>
          </a:p>
          <a:p>
            <a:r>
              <a:rPr lang="en-US"/>
              <a:t>Productivity</a:t>
            </a:r>
          </a:p>
          <a:p>
            <a:r>
              <a:rPr lang="en-US"/>
              <a:t>Reliability (error detection)</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32</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33</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34</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965324"/>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extLst>
      <p:ext uri="{BB962C8B-B14F-4D97-AF65-F5344CB8AC3E}">
        <p14:creationId xmlns:p14="http://schemas.microsoft.com/office/powerpoint/2010/main" val="1906350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37</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38</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4</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5</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6</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7</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9</a:t>
            </a:fld>
            <a:endParaRPr lang="en-US"/>
          </a:p>
        </p:txBody>
      </p:sp>
      <p:sp>
        <p:nvSpPr>
          <p:cNvPr id="2" name="TextBox 1">
            <a:extLst>
              <a:ext uri="{FF2B5EF4-FFF2-40B4-BE49-F238E27FC236}">
                <a16:creationId xmlns:a16="http://schemas.microsoft.com/office/drawing/2014/main" id="{41A9D872-8734-88EB-BB2A-CADFB26321E2}"/>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3648</TotalTime>
  <Words>2324</Words>
  <Application>Microsoft Office PowerPoint</Application>
  <PresentationFormat>On-screen Show (4:3)</PresentationFormat>
  <Paragraphs>582</Paragraphs>
  <Slides>38</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Consolas</vt:lpstr>
      <vt:lpstr>SoftMoore2</vt:lpstr>
      <vt:lpstr>Overview of Compilers and Language Translation</vt:lpstr>
      <vt:lpstr>Programming Languages</vt:lpstr>
      <vt:lpstr>Role of 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189</cp:revision>
  <cp:lastPrinted>2020-08-14T10:01:23Z</cp:lastPrinted>
  <dcterms:created xsi:type="dcterms:W3CDTF">2005-01-12T21:47:45Z</dcterms:created>
  <dcterms:modified xsi:type="dcterms:W3CDTF">2023-06-09T13:51:36Z</dcterms:modified>
</cp:coreProperties>
</file>