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67" r:id="rId17"/>
    <p:sldId id="268" r:id="rId18"/>
    <p:sldId id="284" r:id="rId19"/>
    <p:sldId id="270" r:id="rId20"/>
    <p:sldId id="29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5" autoAdjust="0"/>
    <p:restoredTop sz="90929"/>
  </p:normalViewPr>
  <p:slideViewPr>
    <p:cSldViewPr>
      <p:cViewPr varScale="1">
        <p:scale>
          <a:sx n="71" d="100"/>
          <a:sy n="71" d="100"/>
        </p:scale>
        <p:origin x="122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C67572-F5A9-594D-13BE-EFD9DC88873B}"/>
              </a:ext>
            </a:extLst>
          </p:cNvPr>
          <p:cNvGrpSpPr/>
          <p:nvPr/>
        </p:nvGrpSpPr>
        <p:grpSpPr>
          <a:xfrm>
            <a:off x="932615" y="1828800"/>
            <a:ext cx="7278771" cy="2299648"/>
            <a:chOff x="2152762" y="1930681"/>
            <a:chExt cx="7278771" cy="22996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51867-173E-A062-4FA6-DBE89273F5CC}"/>
                </a:ext>
              </a:extLst>
            </p:cNvPr>
            <p:cNvSpPr txBox="1"/>
            <p:nvPr/>
          </p:nvSpPr>
          <p:spPr>
            <a:xfrm>
              <a:off x="4793303" y="1930681"/>
              <a:ext cx="1117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CPRL Types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BD0CE-29F3-7456-1405-371EEC6F640A}"/>
                </a:ext>
              </a:extLst>
            </p:cNvPr>
            <p:cNvSpPr txBox="1"/>
            <p:nvPr/>
          </p:nvSpPr>
          <p:spPr>
            <a:xfrm>
              <a:off x="2923995" y="2911228"/>
              <a:ext cx="119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Scalar Types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BD3CD6-7A7E-8788-5A6A-D2C55BC68166}"/>
                </a:ext>
              </a:extLst>
            </p:cNvPr>
            <p:cNvSpPr txBox="1"/>
            <p:nvPr/>
          </p:nvSpPr>
          <p:spPr>
            <a:xfrm>
              <a:off x="6627660" y="2911228"/>
              <a:ext cx="1598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Composite Types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ABF0A9-2E37-3299-144A-695FA9762C7E}"/>
                </a:ext>
              </a:extLst>
            </p:cNvPr>
            <p:cNvSpPr txBox="1"/>
            <p:nvPr/>
          </p:nvSpPr>
          <p:spPr>
            <a:xfrm>
              <a:off x="2152762" y="3891775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Boolean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770075-7F13-5C49-03D4-7883F6F364DB}"/>
                </a:ext>
              </a:extLst>
            </p:cNvPr>
            <p:cNvSpPr txBox="1"/>
            <p:nvPr/>
          </p:nvSpPr>
          <p:spPr>
            <a:xfrm>
              <a:off x="4024040" y="3891775"/>
              <a:ext cx="779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Integer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055F7-8C28-1E83-52AC-BD82BA9CFA66}"/>
                </a:ext>
              </a:extLst>
            </p:cNvPr>
            <p:cNvSpPr txBox="1"/>
            <p:nvPr/>
          </p:nvSpPr>
          <p:spPr>
            <a:xfrm>
              <a:off x="3237478" y="3891775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Char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960463-4FF0-581B-66BB-8B624BBFE8A0}"/>
                </a:ext>
              </a:extLst>
            </p:cNvPr>
            <p:cNvSpPr txBox="1"/>
            <p:nvPr/>
          </p:nvSpPr>
          <p:spPr>
            <a:xfrm>
              <a:off x="5462122" y="3891775"/>
              <a:ext cx="1149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Array Types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115256-809C-3217-21E3-33B2CFA259C2}"/>
                </a:ext>
              </a:extLst>
            </p:cNvPr>
            <p:cNvSpPr txBox="1"/>
            <p:nvPr/>
          </p:nvSpPr>
          <p:spPr>
            <a:xfrm>
              <a:off x="6783729" y="3891775"/>
              <a:ext cx="1286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Record Types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71F57-B7BB-BC2E-B728-66E6788962B6}"/>
                </a:ext>
              </a:extLst>
            </p:cNvPr>
            <p:cNvSpPr txBox="1"/>
            <p:nvPr/>
          </p:nvSpPr>
          <p:spPr>
            <a:xfrm>
              <a:off x="8241464" y="3891775"/>
              <a:ext cx="119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String Types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48D765F-C638-E844-D4B2-3AE3F7F5F34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4116627" y="1675583"/>
              <a:ext cx="641993" cy="182929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32E5F2-3E0A-EE21-6962-BF896F24577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6068534" y="1552972"/>
              <a:ext cx="641993" cy="207451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17A5588-7562-F7D0-8A86-8DABBBA2199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2734160" y="3102960"/>
              <a:ext cx="641993" cy="93563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>
              <a:extLst>
                <a:ext uri="{FF2B5EF4-FFF2-40B4-BE49-F238E27FC236}">
                  <a16:creationId xmlns:a16="http://schemas.microsoft.com/office/drawing/2014/main" id="{E9875346-27CA-4505-EDD9-D85CE03FEF25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flipH="1">
              <a:off x="3522973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D015B7B-4FFC-BF70-A797-F5CAB32950E0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3647500" y="3125255"/>
              <a:ext cx="641993" cy="89104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2077E3-48A8-0FD0-911A-181082E137CD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5400000">
              <a:off x="6410959" y="2875944"/>
              <a:ext cx="641993" cy="13896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FB4FA78B-96A0-81FF-FEDF-316B169A6717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7426789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462D5FE-7559-1C8D-4239-CD69C5527AF4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16200000" flipH="1">
              <a:off x="7810648" y="2865923"/>
              <a:ext cx="641993" cy="14097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sign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dirty="0"/>
              <a:t>Logical expressions (expressions involving logical operators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) use short-circuit evaluation.</a:t>
            </a:r>
          </a:p>
          <a:p>
            <a:r>
              <a:rPr lang="en-US" dirty="0"/>
              <a:t>For expressions with binary operators, both operands must be of the same type.</a:t>
            </a:r>
          </a:p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Name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y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Ada, Java, C++, and Kotlin.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(const, var, and type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"(" [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] ")"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                    ";" 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( letter | digit )*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'9’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 Char      Integer   and       array     class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const     else 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 exit      false     for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fun       if        loop      mod       not       of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or        private   proc      protected public    read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 record    return    string    then      true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type      var       when      while     write 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562" y="4495800"/>
            <a:ext cx="75568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</a:p>
          <a:p>
            <a:pPr algn="l"/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 -    *    /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assignment, grouping, and other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comment, 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3806</TotalTime>
  <Words>2456</Words>
  <Application>Microsoft Office PowerPoint</Application>
  <PresentationFormat>On-screen Show (4:3)</PresentationFormat>
  <Paragraphs>347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Operators</vt:lpstr>
      <vt:lpstr>Expressions</vt:lpstr>
      <vt:lpstr>Example: Name Type Equivalence</vt:lpstr>
      <vt:lpstr>Assignment Statement</vt:lpstr>
      <vt:lpstr>Compound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110</cp:revision>
  <cp:lastPrinted>2020-06-01T11:54:35Z</cp:lastPrinted>
  <dcterms:created xsi:type="dcterms:W3CDTF">2005-01-15T15:50:49Z</dcterms:created>
  <dcterms:modified xsi:type="dcterms:W3CDTF">2022-09-08T14:08:05Z</dcterms:modified>
</cp:coreProperties>
</file>