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9" r:id="rId19"/>
    <p:sldId id="355"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73" d="100"/>
          <a:sy n="73" d="100"/>
        </p:scale>
        <p:origin x="9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idTable.getScopeLevel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a:t>Only three </a:t>
            </a:r>
            <a:r>
              <a:rPr lang="en-US" dirty="0"/>
              <a:t>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TotalTime>
  <Words>2087</Words>
  <Application>Microsoft Office PowerPoint</Application>
  <PresentationFormat>On-screen Show (4:3)</PresentationFormat>
  <Paragraphs>302</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179</cp:revision>
  <cp:lastPrinted>2024-02-16T11:25:15Z</cp:lastPrinted>
  <dcterms:created xsi:type="dcterms:W3CDTF">2005-01-12T21:47:45Z</dcterms:created>
  <dcterms:modified xsi:type="dcterms:W3CDTF">2024-03-30T16:55:57Z</dcterms:modified>
</cp:coreProperties>
</file>