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3" r:id="rId8"/>
    <p:sldId id="258" r:id="rId9"/>
    <p:sldId id="259" r:id="rId10"/>
    <p:sldId id="269" r:id="rId11"/>
    <p:sldId id="260" r:id="rId12"/>
    <p:sldId id="278" r:id="rId13"/>
    <p:sldId id="262" r:id="rId14"/>
    <p:sldId id="263" r:id="rId15"/>
    <p:sldId id="275" r:id="rId16"/>
    <p:sldId id="277" r:id="rId17"/>
    <p:sldId id="270" r:id="rId18"/>
    <p:sldId id="274"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73" d="100"/>
          <a:sy n="73" d="100"/>
        </p:scale>
        <p:origin x="93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7" name="Group 6">
            <a:extLst>
              <a:ext uri="{FF2B5EF4-FFF2-40B4-BE49-F238E27FC236}">
                <a16:creationId xmlns:a16="http://schemas.microsoft.com/office/drawing/2014/main" id="{76784F2C-C12D-7BEF-7A9F-9F1DE0E6C8E8}"/>
              </a:ext>
            </a:extLst>
          </p:cNvPr>
          <p:cNvGrpSpPr/>
          <p:nvPr/>
        </p:nvGrpSpPr>
        <p:grpSpPr>
          <a:xfrm>
            <a:off x="1761439" y="1866985"/>
            <a:ext cx="5621123" cy="3467015"/>
            <a:chOff x="1761439" y="1866985"/>
            <a:chExt cx="5621123" cy="3467015"/>
          </a:xfrm>
        </p:grpSpPr>
        <p:sp>
          <p:nvSpPr>
            <p:cNvPr id="29" name="Text Box 4">
              <a:extLst>
                <a:ext uri="{FF2B5EF4-FFF2-40B4-BE49-F238E27FC236}">
                  <a16:creationId xmlns:a16="http://schemas.microsoft.com/office/drawing/2014/main" id="{927EF42A-4631-1B83-7DC5-9A2E8389105F}"/>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0FA6AABA-AAA7-958E-50BE-AF34D25083E0}"/>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D6F11D22-25F3-8FF0-AE10-1A815125B6E9}"/>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5" name="AutoShape 18">
              <a:extLst>
                <a:ext uri="{FF2B5EF4-FFF2-40B4-BE49-F238E27FC236}">
                  <a16:creationId xmlns:a16="http://schemas.microsoft.com/office/drawing/2014/main" id="{F9FA597C-622F-426F-4505-B6DC705AA294}"/>
                </a:ext>
              </a:extLst>
            </p:cNvPr>
            <p:cNvCxnSpPr>
              <a:cxnSpLocks noChangeShapeType="1"/>
              <a:stCxn id="31" idx="0"/>
              <a:endCxn id="47"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A6A2FC3B-EE5E-D8B2-3288-E0623D0361EC}"/>
                </a:ext>
              </a:extLst>
            </p:cNvPr>
            <p:cNvCxnSpPr>
              <a:cxnSpLocks noChangeShapeType="1"/>
              <a:stCxn id="34" idx="0"/>
              <a:endCxn id="47"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4BA3405F-3A7A-7B9A-7A90-4BC0251B516B}"/>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40" name="Text Box 9">
              <a:extLst>
                <a:ext uri="{FF2B5EF4-FFF2-40B4-BE49-F238E27FC236}">
                  <a16:creationId xmlns:a16="http://schemas.microsoft.com/office/drawing/2014/main" id="{D0F68C9E-52F0-6BA0-A396-B7DA21A51F4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1" name="Elbow Connector 31">
              <a:extLst>
                <a:ext uri="{FF2B5EF4-FFF2-40B4-BE49-F238E27FC236}">
                  <a16:creationId xmlns:a16="http://schemas.microsoft.com/office/drawing/2014/main" id="{F61596CF-4D29-C658-BC8D-E8593EBF44F1}"/>
                </a:ext>
              </a:extLst>
            </p:cNvPr>
            <p:cNvCxnSpPr>
              <a:stCxn id="40" idx="0"/>
              <a:endCxn id="48"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42" name="Text Box 9">
              <a:extLst>
                <a:ext uri="{FF2B5EF4-FFF2-40B4-BE49-F238E27FC236}">
                  <a16:creationId xmlns:a16="http://schemas.microsoft.com/office/drawing/2014/main" id="{C9E2BE32-EC11-EC0A-2B6C-304B5BEC5055}"/>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3" name="Elbow Connector 35">
              <a:extLst>
                <a:ext uri="{FF2B5EF4-FFF2-40B4-BE49-F238E27FC236}">
                  <a16:creationId xmlns:a16="http://schemas.microsoft.com/office/drawing/2014/main" id="{11F89068-D11C-B53F-274F-93A1CE7BBD9A}"/>
                </a:ext>
              </a:extLst>
            </p:cNvPr>
            <p:cNvCxnSpPr>
              <a:stCxn id="42" idx="0"/>
              <a:endCxn id="49"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44" name="Rectangle 43">
              <a:extLst>
                <a:ext uri="{FF2B5EF4-FFF2-40B4-BE49-F238E27FC236}">
                  <a16:creationId xmlns:a16="http://schemas.microsoft.com/office/drawing/2014/main" id="{6871CEFF-EA5F-AF33-9D38-3A6F6B50F2A9}"/>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5" name="Text Box 24">
              <a:extLst>
                <a:ext uri="{FF2B5EF4-FFF2-40B4-BE49-F238E27FC236}">
                  <a16:creationId xmlns:a16="http://schemas.microsoft.com/office/drawing/2014/main" id="{ADDE0B3D-8253-78FB-BDCC-45CF859656C5}"/>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46" name="AutoShape 28">
              <a:extLst>
                <a:ext uri="{FF2B5EF4-FFF2-40B4-BE49-F238E27FC236}">
                  <a16:creationId xmlns:a16="http://schemas.microsoft.com/office/drawing/2014/main" id="{D03F28E3-D464-CA82-5400-7A532E7D6B29}"/>
                </a:ext>
              </a:extLst>
            </p:cNvPr>
            <p:cNvCxnSpPr>
              <a:cxnSpLocks noChangeShapeType="1"/>
              <a:stCxn id="45" idx="0"/>
              <a:endCxn id="51"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47" name="Isosceles Triangle 46">
              <a:extLst>
                <a:ext uri="{FF2B5EF4-FFF2-40B4-BE49-F238E27FC236}">
                  <a16:creationId xmlns:a16="http://schemas.microsoft.com/office/drawing/2014/main" id="{BBEF077B-6A81-2299-5D99-0EEAF31D45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4BD3B60B-B660-BBD9-EBB4-F42C046C920B}"/>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1883C6FF-0387-1773-E422-56B60A1C2493}"/>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5C3D1C6B-5E7D-0066-D2B8-FDE1567DEFA7}"/>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Isosceles Triangle 50">
              <a:extLst>
                <a:ext uri="{FF2B5EF4-FFF2-40B4-BE49-F238E27FC236}">
                  <a16:creationId xmlns:a16="http://schemas.microsoft.com/office/drawing/2014/main" id="{7B36E938-2E3F-8BF3-A1B1-AD563994A5D5}"/>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Text Box 24">
              <a:extLst>
                <a:ext uri="{FF2B5EF4-FFF2-40B4-BE49-F238E27FC236}">
                  <a16:creationId xmlns:a16="http://schemas.microsoft.com/office/drawing/2014/main" id="{00DC5A82-9A66-7684-1D5E-EFB528B0BB9B}"/>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3" name="Connector: Elbow 2">
              <a:extLst>
                <a:ext uri="{FF2B5EF4-FFF2-40B4-BE49-F238E27FC236}">
                  <a16:creationId xmlns:a16="http://schemas.microsoft.com/office/drawing/2014/main" id="{B8CAB132-7970-DAD2-6CED-8AC4569FA8D3}"/>
                </a:ext>
              </a:extLst>
            </p:cNvPr>
            <p:cNvCxnSpPr>
              <a:stCxn id="50" idx="3"/>
              <a:endCxn id="38"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5" name="Connector: Elbow 4">
              <a:extLst>
                <a:ext uri="{FF2B5EF4-FFF2-40B4-BE49-F238E27FC236}">
                  <a16:creationId xmlns:a16="http://schemas.microsoft.com/office/drawing/2014/main" id="{694B50FD-434A-7EE0-BE8C-469ECEEF7EA7}"/>
                </a:ext>
              </a:extLst>
            </p:cNvPr>
            <p:cNvCxnSpPr>
              <a:cxnSpLocks/>
              <a:stCxn id="50" idx="3"/>
              <a:endCxn id="27"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Integer.getSize</a:t>
            </a:r>
            <a:r>
              <a:rPr lang="en-US" sz="1800" b="1" dirty="0">
                <a:latin typeface="Consolas" panose="020B0609020204030204" pitchFamily="49" charset="0"/>
              </a:rPr>
              <a:t>() + capacity*</a:t>
            </a:r>
            <a:r>
              <a:rPr lang="en-US" sz="1800" b="1" dirty="0" err="1">
                <a:latin typeface="Consolas" panose="020B0609020204030204" pitchFamily="49" charset="0"/>
              </a:rPr>
              <a:t>Char.getSize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498925"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293578"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385018"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is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Type.Char.getSize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they are structurally identical.</a:t>
            </a:r>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3272</TotalTime>
  <Words>1648</Words>
  <Application>Microsoft Office PowerPoint</Application>
  <PresentationFormat>On-screen Show (4:3)</PresentationFormat>
  <Paragraphs>253</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219</cp:revision>
  <cp:lastPrinted>2020-04-17T14:05:26Z</cp:lastPrinted>
  <dcterms:created xsi:type="dcterms:W3CDTF">2005-01-12T21:47:45Z</dcterms:created>
  <dcterms:modified xsi:type="dcterms:W3CDTF">2024-03-30T16:57:00Z</dcterms:modified>
</cp:coreProperties>
</file>