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60" d="100"/>
          <a:sy n="60" d="100"/>
        </p:scale>
        <p:origin x="43"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scanner.getText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scanner.getToken();</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scanner.getToken();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arrayType.getElementType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EmptyStatement.getInstance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602804" y="3831431"/>
            <a:ext cx="7938392" cy="1938992"/>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a:t>
            </a:r>
          </a:p>
          <a:p>
            <a:pPr algn="l"/>
            <a:r>
              <a:rPr lang="en-US" dirty="0"/>
              <a:t>field </a:t>
            </a:r>
            <a:r>
              <a:rPr lang="en-US" dirty="0">
                <a:latin typeface="Consolas" panose="020B0609020204030204" pitchFamily="49" charset="0"/>
              </a:rPr>
              <a:t>statement</a:t>
            </a:r>
            <a:r>
              <a:rPr lang="en-US" dirty="0"/>
              <a:t> is initialized to an instance of</a:t>
            </a:r>
          </a:p>
          <a:p>
            <a:pPr algn="l"/>
            <a:r>
              <a:rPr lang="en-US" dirty="0" err="1">
                <a:latin typeface="Consolas" panose="020B0609020204030204" pitchFamily="49" charset="0"/>
              </a:rPr>
              <a:t>EmptyStatement</a:t>
            </a:r>
            <a:r>
              <a:rPr lang="en-US" dirty="0"/>
              <a:t>, which is a subclass of </a:t>
            </a:r>
            <a:r>
              <a:rPr lang="en-US" dirty="0">
                <a:latin typeface="Consolas" panose="020B0609020204030204" pitchFamily="49" charset="0"/>
              </a:rPr>
              <a:t>Statement</a:t>
            </a:r>
            <a:endParaRPr lang="en-US" dirty="0"/>
          </a:p>
          <a:p>
            <a:pPr algn="l"/>
            <a:r>
              <a:rPr lang="en-US" dirty="0"/>
              <a:t>that passes all constraint checks and 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7875</TotalTime>
  <Words>5427</Words>
  <Application>Microsoft Office PowerPoint</Application>
  <PresentationFormat>On-screen Show (4:3)</PresentationFormat>
  <Paragraphs>855</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396</cp:revision>
  <cp:lastPrinted>2020-08-26T14:35:11Z</cp:lastPrinted>
  <dcterms:created xsi:type="dcterms:W3CDTF">2005-01-12T21:47:45Z</dcterms:created>
  <dcterms:modified xsi:type="dcterms:W3CDTF">2023-06-15T14:37:21Z</dcterms:modified>
</cp:coreProperties>
</file>