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273" r:id="rId33"/>
    <p:sldId id="275" r:id="rId34"/>
    <p:sldId id="326" r:id="rId35"/>
    <p:sldId id="276" r:id="rId36"/>
    <p:sldId id="280" r:id="rId37"/>
    <p:sldId id="281" r:id="rId38"/>
    <p:sldId id="284" r:id="rId39"/>
    <p:sldId id="290" r:id="rId40"/>
    <p:sldId id="285" r:id="rId41"/>
    <p:sldId id="288" r:id="rId42"/>
    <p:sldId id="260" r:id="rId43"/>
    <p:sldId id="319" r:id="rId44"/>
    <p:sldId id="317" r:id="rId45"/>
    <p:sldId id="286" r:id="rId46"/>
    <p:sldId id="287" r:id="rId47"/>
    <p:sldId id="320" r:id="rId48"/>
    <p:sldId id="289" r:id="rId49"/>
    <p:sldId id="303" r:id="rId50"/>
    <p:sldId id="301" r:id="rId51"/>
    <p:sldId id="302" r:id="rId52"/>
    <p:sldId id="306"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7055" autoAdjust="0"/>
  </p:normalViewPr>
  <p:slideViewPr>
    <p:cSldViewPr>
      <p:cViewPr varScale="1">
        <p:scale>
          <a:sx n="60" d="100"/>
          <a:sy n="60" d="100"/>
        </p:scale>
        <p:origin x="43"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getLiteralIntValue());</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28798658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6274</TotalTime>
  <Words>4667</Words>
  <Application>Microsoft Office PowerPoint</Application>
  <PresentationFormat>On-screen Show (4:3)</PresentationFormat>
  <Paragraphs>690</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287</cp:revision>
  <cp:lastPrinted>2020-04-08T17:22:59Z</cp:lastPrinted>
  <dcterms:created xsi:type="dcterms:W3CDTF">2005-01-12T21:47:45Z</dcterms:created>
  <dcterms:modified xsi:type="dcterms:W3CDTF">2023-06-15T14:59:45Z</dcterms:modified>
</cp:coreProperties>
</file>