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3" autoAdjust="0"/>
    <p:restoredTop sz="93759" autoAdjust="0"/>
  </p:normalViewPr>
  <p:slideViewPr>
    <p:cSldViewPr>
      <p:cViewPr varScale="1">
        <p:scale>
          <a:sx n="60" d="100"/>
          <a:sy n="60" d="100"/>
        </p:scale>
        <p:origin x="62"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(but recall that 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45896"/>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36232"/>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38600"/>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44773"/>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50454"/>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a:t>
            </a:r>
            <a:r>
              <a:rPr lang="en-US" sz="1800" err="1">
                <a:latin typeface="Consolas" pitchFamily="49" charset="0"/>
                <a:cs typeface="Consolas" pitchFamily="49" charset="0"/>
              </a:rPr>
              <a:t>ScopeLevel</a:t>
            </a:r>
            <a:r>
              <a:rPr lang="en-US" sz="1800">
                <a:latin typeface="Consolas" pitchFamily="49" charset="0"/>
                <a:cs typeface="Consolas" pitchFamily="49" charset="0"/>
              </a:rPr>
              <a:t>.GLOBAL)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6165</TotalTime>
  <Words>4817</Words>
  <Application>Microsoft Office PowerPoint</Application>
  <PresentationFormat>On-screen Show (4:3)</PresentationFormat>
  <Paragraphs>872</Paragraphs>
  <Slides>63</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347</cp:revision>
  <cp:lastPrinted>2020-04-16T13:35:31Z</cp:lastPrinted>
  <dcterms:created xsi:type="dcterms:W3CDTF">2005-01-12T21:47:45Z</dcterms:created>
  <dcterms:modified xsi:type="dcterms:W3CDTF">2023-06-16T10:50:11Z</dcterms:modified>
</cp:coreProperties>
</file>