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6"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77" autoAdjust="0"/>
    <p:restoredTop sz="97055" autoAdjust="0"/>
  </p:normalViewPr>
  <p:slideViewPr>
    <p:cSldViewPr>
      <p:cViewPr varScale="1">
        <p:scale>
          <a:sx n="73" d="100"/>
          <a:sy n="73" d="100"/>
        </p:scale>
        <p:origin x="73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a:t>
            </a:r>
          </a:p>
          <a:p>
            <a:r>
              <a:rPr lang="en-US" dirty="0"/>
              <a:t>If variables are declared at global scope, the first instruction has the form </a:t>
            </a:r>
            <a:r>
              <a:rPr lang="en-US" dirty="0">
                <a:latin typeface="Consolas" pitchFamily="49" charset="0"/>
                <a:cs typeface="Consolas" pitchFamily="49" charset="0"/>
              </a:rPr>
              <a:t>PROGRAM n</a:t>
            </a:r>
            <a:r>
              <a:rPr lang="en-US" dirty="0"/>
              <a:t>.  When executed, it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05542"/>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an immediate operand, which is always located immediately following the instruction in memory.</a:t>
            </a:r>
          </a:p>
          <a:p>
            <a:r>
              <a:rPr lang="en-US" dirty="0">
                <a:cs typeface="Arial" pitchFamily="34" charset="0"/>
              </a:rPr>
              <a:t>Depending on the opcode, an immediate operand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dirty="0">
                <a:cs typeface="Arial" pitchFamily="34" charset="0"/>
              </a:rPr>
              <a:t>multiple bytes (e.g., for a string literal)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Bitwise Opcodes: </a:t>
            </a:r>
            <a:r>
              <a:rPr lang="en-US" sz="2000" dirty="0">
                <a:latin typeface="Consolas" panose="020B0609020204030204" pitchFamily="49" charset="0"/>
              </a:rPr>
              <a:t>BITAND</a:t>
            </a:r>
            <a:r>
              <a:rPr lang="en-US" dirty="0"/>
              <a:t>, </a:t>
            </a:r>
            <a:r>
              <a:rPr lang="en-US" sz="2000" dirty="0">
                <a:latin typeface="Consolas" panose="020B0609020204030204" pitchFamily="49" charset="0"/>
              </a:rPr>
              <a:t>BITOR</a:t>
            </a:r>
            <a:r>
              <a:rPr lang="en-US" dirty="0"/>
              <a:t>, </a:t>
            </a:r>
            <a:r>
              <a:rPr lang="en-US" sz="2000" dirty="0">
                <a:latin typeface="Consolas" panose="020B0609020204030204" pitchFamily="49" charset="0"/>
              </a:rPr>
              <a:t>BITXOR</a:t>
            </a:r>
            <a:r>
              <a:rPr lang="en-US" dirty="0"/>
              <a:t>, </a:t>
            </a:r>
            <a:r>
              <a:rPr lang="en-US" sz="2000" dirty="0">
                <a:latin typeface="Consolas" panose="020B0609020204030204" pitchFamily="49" charset="0"/>
              </a:rPr>
              <a:t>BITNOT</a:t>
            </a:r>
            <a:endParaRPr lang="en-US" dirty="0">
              <a:latin typeface="Consolas" panose="020B0609020204030204" pitchFamily="49" charset="0"/>
            </a:endParaRP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Type Conversion Opcodes: </a:t>
            </a:r>
            <a:r>
              <a:rPr lang="en-US" sz="2000" dirty="0">
                <a:latin typeface="Consolas" panose="020B0609020204030204" pitchFamily="49" charset="0"/>
              </a:rPr>
              <a:t>BYTE2INT</a:t>
            </a:r>
            <a:r>
              <a:rPr lang="en-US" sz="2000" dirty="0"/>
              <a:t> and </a:t>
            </a:r>
            <a:r>
              <a:rPr lang="en-US" sz="2000" dirty="0">
                <a:latin typeface="Consolas" panose="020B0609020204030204" pitchFamily="49" charset="0"/>
              </a:rPr>
              <a:t>INT2BYTE</a:t>
            </a:r>
            <a:endParaRPr lang="en-US" dirty="0">
              <a:latin typeface="Consolas" panose="020B0609020204030204" pitchFamily="49" charset="0"/>
            </a:endParaRP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251418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3017</TotalTime>
  <Words>2292</Words>
  <Application>Microsoft Office PowerPoint</Application>
  <PresentationFormat>On-screen Show (4:3)</PresentationFormat>
  <Paragraphs>510</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193</cp:revision>
  <cp:lastPrinted>2024-03-05T12:38:31Z</cp:lastPrinted>
  <dcterms:created xsi:type="dcterms:W3CDTF">2005-01-12T21:47:45Z</dcterms:created>
  <dcterms:modified xsi:type="dcterms:W3CDTF">2024-03-10T14:07:18Z</dcterms:modified>
</cp:coreProperties>
</file>