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297" r:id="rId16"/>
    <p:sldId id="294" r:id="rId17"/>
    <p:sldId id="357" r:id="rId18"/>
    <p:sldId id="359" r:id="rId19"/>
    <p:sldId id="355"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83" d="100"/>
          <a:sy n="83" d="100"/>
        </p:scale>
        <p:origin x="67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89560" y="1363663"/>
            <a:ext cx="877824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idTable.getScopeLevel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a:t>
            </a:r>
            <a:r>
              <a:rPr lang="en-US" sz="1700">
                <a:latin typeface="Consolas" panose="020B0609020204030204" pitchFamily="49" charset="0"/>
                <a:ea typeface="Calibri" panose="020F0502020204030204" pitchFamily="34" charset="0"/>
                <a:cs typeface="Courier New" panose="02070309020205020404" pitchFamily="49" charset="0"/>
              </a:rPr>
              <a:t>//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parseIndexExpr</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parseFieldExpr</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scanner.getSymbol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3824</TotalTime>
  <Words>2103</Words>
  <Application>Microsoft Office PowerPoint</Application>
  <PresentationFormat>On-screen Show (4:3)</PresentationFormat>
  <Paragraphs>304</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I. Moore, Jr.</cp:lastModifiedBy>
  <cp:revision>178</cp:revision>
  <cp:lastPrinted>2024-02-16T11:25:15Z</cp:lastPrinted>
  <dcterms:created xsi:type="dcterms:W3CDTF">2005-01-12T21:47:45Z</dcterms:created>
  <dcterms:modified xsi:type="dcterms:W3CDTF">2024-02-18T12:14:39Z</dcterms:modified>
</cp:coreProperties>
</file>