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9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82" d="100"/>
          <a:sy n="82" d="100"/>
        </p:scale>
        <p:origin x="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</a:t>
            </a:r>
            <a:r>
              <a:rPr lang="en-US"/>
              <a:t>as defined </a:t>
            </a:r>
            <a:r>
              <a:rPr lang="en-US" dirty="0"/>
              <a:t>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rule for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"loop"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 </a:t>
            </a:r>
            <a:r>
              <a:rPr lang="en-US" dirty="0">
                <a:latin typeface="Consolas" panose="020B0609020204030204" pitchFamily="49" charset="0"/>
              </a:rPr>
              <a:t>"while"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"loop"</a:t>
            </a:r>
            <a:r>
              <a:rPr lang="en-US" dirty="0"/>
              <a:t>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399848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6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5511</TotalTime>
  <Words>3159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228</cp:revision>
  <cp:lastPrinted>2024-01-23T18:18:46Z</cp:lastPrinted>
  <dcterms:created xsi:type="dcterms:W3CDTF">2005-01-15T15:50:49Z</dcterms:created>
  <dcterms:modified xsi:type="dcterms:W3CDTF">2024-07-27T11:45:57Z</dcterms:modified>
</cp:coreProperties>
</file>