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7"/>
  </p:notesMasterIdLst>
  <p:handoutMasterIdLst>
    <p:handoutMasterId r:id="rId68"/>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42" r:id="rId59"/>
    <p:sldId id="363" r:id="rId60"/>
    <p:sldId id="364" r:id="rId61"/>
    <p:sldId id="290" r:id="rId62"/>
    <p:sldId id="305" r:id="rId63"/>
    <p:sldId id="291" r:id="rId64"/>
    <p:sldId id="370" r:id="rId65"/>
    <p:sldId id="295" r:id="rId6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85" d="100"/>
          <a:sy n="85" d="100"/>
        </p:scale>
        <p:origin x="4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scanner.getText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scanner.getToken();</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261CC308-264E-8383-97A0-5E867EE53C4D}"/>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D2E0197-1837-2548-73CB-8599C099BCC7}"/>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Straight Arrow Connector 4">
            <a:extLst>
              <a:ext uri="{FF2B5EF4-FFF2-40B4-BE49-F238E27FC236}">
                <a16:creationId xmlns:a16="http://schemas.microsoft.com/office/drawing/2014/main" id="{4D102CAC-889C-EE76-7EF7-A1FE1E095D39}"/>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scanner.getToken</a:t>
            </a:r>
            <a:r>
              <a:rPr lang="en-US" sz="1800" dirty="0">
                <a:latin typeface="Consolas" pitchFamily="49" charset="0"/>
              </a:rPr>
              <a:t>();   // save id 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64</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65</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EmptyStatement.getInstance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8095</TotalTime>
  <Words>5541</Words>
  <Application>Microsoft Office PowerPoint</Application>
  <PresentationFormat>On-screen Show (4:3)</PresentationFormat>
  <Paragraphs>863</Paragraphs>
  <Slides>65</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65</vt:i4>
      </vt:variant>
    </vt:vector>
  </HeadingPairs>
  <TitlesOfParts>
    <vt:vector size="69"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406</cp:revision>
  <cp:lastPrinted>2020-08-26T14:35:11Z</cp:lastPrinted>
  <dcterms:created xsi:type="dcterms:W3CDTF">2005-01-12T21:47:45Z</dcterms:created>
  <dcterms:modified xsi:type="dcterms:W3CDTF">2025-02-26T15:50:56Z</dcterms:modified>
</cp:coreProperties>
</file>