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0"/>
  </p:notesMasterIdLst>
  <p:handoutMasterIdLst>
    <p:handoutMasterId r:id="rId31"/>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285" r:id="rId21"/>
    <p:sldId id="289" r:id="rId22"/>
    <p:sldId id="286" r:id="rId23"/>
    <p:sldId id="287" r:id="rId24"/>
    <p:sldId id="302" r:id="rId25"/>
    <p:sldId id="361" r:id="rId26"/>
    <p:sldId id="362" r:id="rId27"/>
    <p:sldId id="303" r:id="rId28"/>
    <p:sldId id="304" r:id="rId2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85" d="100"/>
          <a:sy n="85"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a:t>
            </a:r>
            <a:r>
              <a:rPr lang="en-US" sz="1800">
                <a:latin typeface="Consolas" pitchFamily="49" charset="0"/>
              </a:rPr>
              <a:t>expr))</a:t>
            </a:r>
            <a:endParaRPr lang="en-US" sz="1800" dirty="0">
              <a:latin typeface="Consolas" pitchFamily="49" charset="0"/>
            </a:endParaRP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operand = </a:t>
            </a:r>
            <a:r>
              <a:rPr lang="en-US" sz="1800" dirty="0" err="1">
                <a:latin typeface="Consolas" pitchFamily="49" charset="0"/>
              </a:rPr>
              <a:t>getOperand</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a:t>
            </a:r>
            <a:r>
              <a:rPr lang="en-US" sz="1800">
                <a:latin typeface="Consolas" pitchFamily="49" charset="0"/>
              </a:rPr>
              <a:t>// negation </a:t>
            </a:r>
            <a:r>
              <a:rPr lang="en-US" sz="1800" dirty="0">
                <a:latin typeface="Consolas" pitchFamily="49" charset="0"/>
              </a:rPr>
              <a:t>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operand.getType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operand.getPosition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24</a:t>
            </a:fld>
            <a:endParaRPr lang="en-US"/>
          </a:p>
        </p:txBody>
      </p:sp>
    </p:spTree>
    <p:extLst>
      <p:ext uri="{BB962C8B-B14F-4D97-AF65-F5344CB8AC3E}">
        <p14:creationId xmlns:p14="http://schemas.microsoft.com/office/powerpoint/2010/main" val="97482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25</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arrayType.getElementType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27</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5405</TotalTime>
  <Words>2334</Words>
  <Application>Microsoft Office PowerPoint</Application>
  <PresentationFormat>On-screen Show (4:3)</PresentationFormat>
  <Paragraphs>336</Paragraphs>
  <Slides>28</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312</cp:revision>
  <cp:lastPrinted>2020-08-15T10:40:20Z</cp:lastPrinted>
  <dcterms:created xsi:type="dcterms:W3CDTF">2005-01-12T21:47:45Z</dcterms:created>
  <dcterms:modified xsi:type="dcterms:W3CDTF">2025-03-10T16:41:11Z</dcterms:modified>
</cp:coreProperties>
</file>