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82" d="100"/>
          <a:sy n="82" d="100"/>
        </p:scale>
        <p:origin x="82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436813" cy="4724400"/>
            <a:chOff x="3353594" y="1371600"/>
            <a:chExt cx="2436813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436813" cy="1600200"/>
              <a:chOff x="3602831" y="1371600"/>
              <a:chExt cx="2436813" cy="1600200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742781" y="2635250"/>
                <a:ext cx="2968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5581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/>
              <a:t>can exploit concurrency and multiprocessor architectures</a:t>
            </a:r>
            <a:endParaRPr lang="en-US" dirty="0"/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(Goal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742781" y="56832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5581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2139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87</cp:revision>
  <cp:lastPrinted>2023-11-25T15:55:07Z</cp:lastPrinted>
  <dcterms:created xsi:type="dcterms:W3CDTF">2005-01-12T21:47:45Z</dcterms:created>
  <dcterms:modified xsi:type="dcterms:W3CDTF">2024-07-26T10:19:01Z</dcterms:modified>
</cp:coreProperties>
</file>